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Lst>
  <p:sldSz cy="5143500" cx="9144000"/>
  <p:notesSz cx="6858000" cy="9144000"/>
  <p:embeddedFontLst>
    <p:embeddedFont>
      <p:font typeface="Tahoma"/>
      <p:regular r:id="rId20"/>
      <p:bold r:id="rId21"/>
    </p:embeddedFont>
    <p:embeddedFont>
      <p:font typeface="Average"/>
      <p:regular r:id="rId22"/>
    </p:embeddedFont>
    <p:embeddedFont>
      <p:font typeface="Oswald"/>
      <p:regular r:id="rId23"/>
      <p:bold r:id="rId2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Tahoma-regular.fntdata"/><Relationship Id="rId11" Type="http://schemas.openxmlformats.org/officeDocument/2006/relationships/slide" Target="slides/slide6.xml"/><Relationship Id="rId22" Type="http://schemas.openxmlformats.org/officeDocument/2006/relationships/font" Target="fonts/Average-regular.fntdata"/><Relationship Id="rId10" Type="http://schemas.openxmlformats.org/officeDocument/2006/relationships/slide" Target="slides/slide5.xml"/><Relationship Id="rId21" Type="http://schemas.openxmlformats.org/officeDocument/2006/relationships/font" Target="fonts/Tahoma-bold.fntdata"/><Relationship Id="rId13" Type="http://schemas.openxmlformats.org/officeDocument/2006/relationships/slide" Target="slides/slide8.xml"/><Relationship Id="rId24" Type="http://schemas.openxmlformats.org/officeDocument/2006/relationships/font" Target="fonts/Oswald-bold.fntdata"/><Relationship Id="rId12" Type="http://schemas.openxmlformats.org/officeDocument/2006/relationships/slide" Target="slides/slide7.xml"/><Relationship Id="rId23" Type="http://schemas.openxmlformats.org/officeDocument/2006/relationships/font" Target="fonts/Oswald-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slide" Target="slides/slide14.xml"/><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g328969551a9_2_35:notes"/>
          <p:cNvSpPr/>
          <p:nvPr>
            <p:ph idx="2" type="sldImg"/>
          </p:nvPr>
        </p:nvSpPr>
        <p:spPr>
          <a:xfrm>
            <a:off x="2270701" y="1143000"/>
            <a:ext cx="2316598" cy="3086523"/>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7" name="Google Shape;57;g328969551a9_2_35:notes"/>
          <p:cNvSpPr txBox="1"/>
          <p:nvPr>
            <p:ph idx="1" type="body"/>
          </p:nvPr>
        </p:nvSpPr>
        <p:spPr>
          <a:xfrm>
            <a:off x="685919" y="4400057"/>
            <a:ext cx="5486162" cy="3600944"/>
          </a:xfrm>
          <a:prstGeom prst="rect">
            <a:avLst/>
          </a:prstGeom>
          <a:noFill/>
          <a:ln>
            <a:noFill/>
          </a:ln>
        </p:spPr>
        <p:txBody>
          <a:bodyPr anchorCtr="0" anchor="t" bIns="24950" lIns="49900" spcFirstLastPara="1" rIns="49900" wrap="square" tIns="24950">
            <a:noAutofit/>
          </a:bodyPr>
          <a:lstStyle/>
          <a:p>
            <a:pPr indent="0" lvl="0" marL="0" rtl="0" algn="l">
              <a:spcBef>
                <a:spcPts val="0"/>
              </a:spcBef>
              <a:spcAft>
                <a:spcPts val="0"/>
              </a:spcAft>
              <a:buNone/>
            </a:pPr>
            <a:r>
              <a:t/>
            </a:r>
            <a:endParaRPr sz="800"/>
          </a:p>
        </p:txBody>
      </p:sp>
      <p:sp>
        <p:nvSpPr>
          <p:cNvPr id="58" name="Google Shape;58;g328969551a9_2_35:notes"/>
          <p:cNvSpPr txBox="1"/>
          <p:nvPr>
            <p:ph idx="12" type="sldNum"/>
          </p:nvPr>
        </p:nvSpPr>
        <p:spPr>
          <a:xfrm>
            <a:off x="3884693" y="8685955"/>
            <a:ext cx="2971523" cy="458045"/>
          </a:xfrm>
          <a:prstGeom prst="rect">
            <a:avLst/>
          </a:prstGeom>
          <a:noFill/>
          <a:ln>
            <a:noFill/>
          </a:ln>
        </p:spPr>
        <p:txBody>
          <a:bodyPr anchorCtr="0" anchor="b" bIns="24950" lIns="49900" spcFirstLastPara="1" rIns="49900" wrap="square" tIns="24950">
            <a:noAutofit/>
          </a:bodyPr>
          <a:lstStyle/>
          <a:p>
            <a:pPr indent="0" lvl="0" marL="0" rtl="0" algn="r">
              <a:spcBef>
                <a:spcPts val="0"/>
              </a:spcBef>
              <a:spcAft>
                <a:spcPts val="0"/>
              </a:spcAft>
              <a:buNone/>
            </a:pPr>
            <a:fld id="{00000000-1234-1234-1234-123412341234}" type="slidenum">
              <a:rPr lang="en" sz="800"/>
              <a:t>‹#›</a:t>
            </a:fld>
            <a:endParaRPr sz="800"/>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328969551a9_4_16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5" name="Google Shape;125;g328969551a9_4_16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2a4d0dfa083_1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2a4d0dfa083_1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328969551a9_4_17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0" name="Google Shape;140;g328969551a9_4_17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328969551a9_4_18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8" name="Google Shape;148;g328969551a9_4_18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328969551a9_0_690:notes"/>
          <p:cNvSpPr txBox="1"/>
          <p:nvPr>
            <p:ph idx="1" type="body"/>
          </p:nvPr>
        </p:nvSpPr>
        <p:spPr>
          <a:xfrm>
            <a:off x="685919" y="4400057"/>
            <a:ext cx="5486100" cy="3600900"/>
          </a:xfrm>
          <a:prstGeom prst="rect">
            <a:avLst/>
          </a:prstGeom>
        </p:spPr>
        <p:txBody>
          <a:bodyPr anchorCtr="0" anchor="t" bIns="49900" lIns="49900" spcFirstLastPara="1" rIns="49900" wrap="square" tIns="49900">
            <a:noAutofit/>
          </a:bodyPr>
          <a:lstStyle/>
          <a:p>
            <a:pPr indent="0" lvl="0" marL="0" rtl="0" algn="l">
              <a:spcBef>
                <a:spcPts val="0"/>
              </a:spcBef>
              <a:spcAft>
                <a:spcPts val="0"/>
              </a:spcAft>
              <a:buNone/>
            </a:pPr>
            <a:r>
              <a:t/>
            </a:r>
            <a:endParaRPr/>
          </a:p>
        </p:txBody>
      </p:sp>
      <p:sp>
        <p:nvSpPr>
          <p:cNvPr id="154" name="Google Shape;154;g328969551a9_0_690:notes"/>
          <p:cNvSpPr/>
          <p:nvPr>
            <p:ph idx="2" type="sldImg"/>
          </p:nvPr>
        </p:nvSpPr>
        <p:spPr>
          <a:xfrm>
            <a:off x="2270701" y="1143000"/>
            <a:ext cx="2316600" cy="30864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2a4d0dfa083_1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2a4d0dfa083_1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2a4d0dfa08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2a4d0dfa08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328969551a9_4_13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2" name="Google Shape;82;g328969551a9_4_1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328969551a9_4_14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0" name="Google Shape;90;g328969551a9_4_1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2a4d0dfa083_1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2a4d0dfa083_1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2a4d0dfa083_1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2a4d0dfa083_1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328969551a9_9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328969551a9_9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328969551a9_4_15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7" name="Google Shape;117;g328969551a9_4_1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grpSp>
        <p:nvGrpSpPr>
          <p:cNvPr id="10" name="Google Shape;10;p2"/>
          <p:cNvGrpSpPr/>
          <p:nvPr/>
        </p:nvGrpSpPr>
        <p:grpSpPr>
          <a:xfrm>
            <a:off x="4350279" y="2855377"/>
            <a:ext cx="443589" cy="105632"/>
            <a:chOff x="4137525" y="2915950"/>
            <a:chExt cx="869100" cy="207000"/>
          </a:xfrm>
        </p:grpSpPr>
        <p:sp>
          <p:nvSpPr>
            <p:cNvPr id="11" name="Google Shape;11;p2"/>
            <p:cNvSpPr/>
            <p:nvPr/>
          </p:nvSpPr>
          <p:spPr>
            <a:xfrm>
              <a:off x="446857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47996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41375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671258" y="990800"/>
            <a:ext cx="7801500" cy="1730100"/>
          </a:xfrm>
          <a:prstGeom prst="rect">
            <a:avLst/>
          </a:prstGeom>
        </p:spPr>
        <p:txBody>
          <a:bodyPr anchorCtr="0" anchor="b" bIns="91425" lIns="91425" spcFirstLastPara="1" rIns="91425" wrap="square" tIns="91425">
            <a:norm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5" name="Google Shape;15;p2"/>
          <p:cNvSpPr txBox="1"/>
          <p:nvPr>
            <p:ph idx="1" type="subTitle"/>
          </p:nvPr>
        </p:nvSpPr>
        <p:spPr>
          <a:xfrm>
            <a:off x="671250" y="3174876"/>
            <a:ext cx="78015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6" name="Google Shape;16;p2"/>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9" name="Shape 49"/>
        <p:cNvGrpSpPr/>
        <p:nvPr/>
      </p:nvGrpSpPr>
      <p:grpSpPr>
        <a:xfrm>
          <a:off x="0" y="0"/>
          <a:ext cx="0" cy="0"/>
          <a:chOff x="0" y="0"/>
          <a:chExt cx="0" cy="0"/>
        </a:xfrm>
      </p:grpSpPr>
      <p:sp>
        <p:nvSpPr>
          <p:cNvPr id="50" name="Google Shape;50;p11"/>
          <p:cNvSpPr txBox="1"/>
          <p:nvPr>
            <p:ph hasCustomPrompt="1" type="title"/>
          </p:nvPr>
        </p:nvSpPr>
        <p:spPr>
          <a:xfrm>
            <a:off x="311700" y="1255275"/>
            <a:ext cx="8520600" cy="18906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1" name="Google Shape;51;p11"/>
          <p:cNvSpPr txBox="1"/>
          <p:nvPr>
            <p:ph idx="1" type="body"/>
          </p:nvPr>
        </p:nvSpPr>
        <p:spPr>
          <a:xfrm>
            <a:off x="311700" y="32284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2" name="Google Shape;52;p11"/>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sp>
        <p:nvSpPr>
          <p:cNvPr id="18" name="Google Shape;18;p3"/>
          <p:cNvSpPr txBox="1"/>
          <p:nvPr>
            <p:ph type="title"/>
          </p:nvPr>
        </p:nvSpPr>
        <p:spPr>
          <a:xfrm>
            <a:off x="671250" y="2141250"/>
            <a:ext cx="7852200" cy="8610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9" name="Google Shape;19;p3"/>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sp>
        <p:nvSpPr>
          <p:cNvPr id="21" name="Google Shape;21;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2" name="Google Shape;22;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3" name="Google Shape;23;p4"/>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6" name="Google Shape;26;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7" name="Google Shape;27;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8" name="Google Shape;28;p5"/>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 name="Shape 29"/>
        <p:cNvGrpSpPr/>
        <p:nvPr/>
      </p:nvGrpSpPr>
      <p:grpSpPr>
        <a:xfrm>
          <a:off x="0" y="0"/>
          <a:ext cx="0" cy="0"/>
          <a:chOff x="0" y="0"/>
          <a:chExt cx="0" cy="0"/>
        </a:xfrm>
      </p:grpSpPr>
      <p:sp>
        <p:nvSpPr>
          <p:cNvPr id="30" name="Google Shape;30;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1" name="Google Shape;31;p6"/>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2" name="Shape 32"/>
        <p:cNvGrpSpPr/>
        <p:nvPr/>
      </p:nvGrpSpPr>
      <p:grpSpPr>
        <a:xfrm>
          <a:off x="0" y="0"/>
          <a:ext cx="0" cy="0"/>
          <a:chOff x="0" y="0"/>
          <a:chExt cx="0" cy="0"/>
        </a:xfrm>
      </p:grpSpPr>
      <p:sp>
        <p:nvSpPr>
          <p:cNvPr id="33" name="Google Shape;33;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4" name="Google Shape;34;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5" name="Google Shape;35;p7"/>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6" name="Shape 36"/>
        <p:cNvGrpSpPr/>
        <p:nvPr/>
      </p:nvGrpSpPr>
      <p:grpSpPr>
        <a:xfrm>
          <a:off x="0" y="0"/>
          <a:ext cx="0" cy="0"/>
          <a:chOff x="0" y="0"/>
          <a:chExt cx="0" cy="0"/>
        </a:xfrm>
      </p:grpSpPr>
      <p:sp>
        <p:nvSpPr>
          <p:cNvPr id="37" name="Google Shape;37;p8"/>
          <p:cNvSpPr txBox="1"/>
          <p:nvPr>
            <p:ph type="title"/>
          </p:nvPr>
        </p:nvSpPr>
        <p:spPr>
          <a:xfrm>
            <a:off x="490250" y="526350"/>
            <a:ext cx="62271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38" name="Google Shape;38;p8"/>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p9"/>
          <p:cNvSpPr/>
          <p:nvPr/>
        </p:nvSpPr>
        <p:spPr>
          <a:xfrm>
            <a:off x="457200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 name="Google Shape;41;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2" name="Google Shape;42;p9"/>
          <p:cNvSpPr txBox="1"/>
          <p:nvPr>
            <p:ph type="title"/>
          </p:nvPr>
        </p:nvSpPr>
        <p:spPr>
          <a:xfrm>
            <a:off x="265500" y="1081400"/>
            <a:ext cx="4045200" cy="1710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3" name="Google Shape;43;p9"/>
          <p:cNvSpPr txBox="1"/>
          <p:nvPr>
            <p:ph idx="1" type="subTitle"/>
          </p:nvPr>
        </p:nvSpPr>
        <p:spPr>
          <a:xfrm>
            <a:off x="265500" y="28452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dk1"/>
              </a:buClr>
              <a:buSzPts val="2100"/>
              <a:buNone/>
              <a:defRPr sz="21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p:txBody>
      </p:sp>
      <p:sp>
        <p:nvSpPr>
          <p:cNvPr id="44" name="Google Shape;44;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45" name="Google Shape;45;p9"/>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6" name="Shape 46"/>
        <p:cNvGrpSpPr/>
        <p:nvPr/>
      </p:nvGrpSpPr>
      <p:grpSpPr>
        <a:xfrm>
          <a:off x="0" y="0"/>
          <a:ext cx="0" cy="0"/>
          <a:chOff x="0" y="0"/>
          <a:chExt cx="0" cy="0"/>
        </a:xfrm>
      </p:grpSpPr>
      <p:sp>
        <p:nvSpPr>
          <p:cNvPr id="47" name="Google Shape;47;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Clr>
                <a:schemeClr val="dk1"/>
              </a:buClr>
              <a:buSzPts val="2100"/>
              <a:buFont typeface="Oswald"/>
              <a:buNone/>
              <a:defRPr sz="2100">
                <a:solidFill>
                  <a:schemeClr val="dk1"/>
                </a:solidFill>
                <a:latin typeface="Oswald"/>
                <a:ea typeface="Oswald"/>
                <a:cs typeface="Oswald"/>
                <a:sym typeface="Oswald"/>
              </a:defRPr>
            </a:lvl1pPr>
          </a:lstStyle>
          <a:p/>
        </p:txBody>
      </p:sp>
      <p:sp>
        <p:nvSpPr>
          <p:cNvPr id="48" name="Google Shape;48;p10"/>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lat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1pPr>
            <a:lvl2pPr lvl="1">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2pPr>
            <a:lvl3pPr lvl="2">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3pPr>
            <a:lvl4pPr lvl="3">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4pPr>
            <a:lvl5pPr lvl="4">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5pPr>
            <a:lvl6pPr lvl="5">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6pPr>
            <a:lvl7pPr lvl="6">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7pPr>
            <a:lvl8pPr lvl="7">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8pPr>
            <a:lvl9pPr lvl="8">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accent3"/>
              </a:buClr>
              <a:buSzPts val="1800"/>
              <a:buFont typeface="Average"/>
              <a:buChar char="●"/>
              <a:defRPr sz="1800">
                <a:solidFill>
                  <a:schemeClr val="accent3"/>
                </a:solidFill>
                <a:latin typeface="Average"/>
                <a:ea typeface="Average"/>
                <a:cs typeface="Average"/>
                <a:sym typeface="Average"/>
              </a:defRPr>
            </a:lvl1pPr>
            <a:lvl2pPr indent="-317500" lvl="1" marL="9144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2pPr>
            <a:lvl3pPr indent="-317500" lvl="2" marL="13716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3pPr>
            <a:lvl4pPr indent="-317500" lvl="3" marL="18288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4pPr>
            <a:lvl5pPr indent="-317500" lvl="4" marL="22860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5pPr>
            <a:lvl6pPr indent="-317500" lvl="5" marL="27432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6pPr>
            <a:lvl7pPr indent="-317500" lvl="6" marL="32004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7pPr>
            <a:lvl8pPr indent="-317500" lvl="7" marL="36576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8pPr>
            <a:lvl9pPr indent="-317500" lvl="8" marL="41148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9pPr>
          </a:lstStyle>
          <a:p/>
        </p:txBody>
      </p:sp>
      <p:sp>
        <p:nvSpPr>
          <p:cNvPr id="8" name="Google Shape;8;p1"/>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3"/>
                </a:solidFill>
                <a:latin typeface="Average"/>
                <a:ea typeface="Average"/>
                <a:cs typeface="Average"/>
                <a:sym typeface="Average"/>
              </a:defRPr>
            </a:lvl1pPr>
            <a:lvl2pPr lvl="1" algn="r">
              <a:buNone/>
              <a:defRPr sz="1000">
                <a:solidFill>
                  <a:schemeClr val="accent3"/>
                </a:solidFill>
                <a:latin typeface="Average"/>
                <a:ea typeface="Average"/>
                <a:cs typeface="Average"/>
                <a:sym typeface="Average"/>
              </a:defRPr>
            </a:lvl2pPr>
            <a:lvl3pPr lvl="2" algn="r">
              <a:buNone/>
              <a:defRPr sz="1000">
                <a:solidFill>
                  <a:schemeClr val="accent3"/>
                </a:solidFill>
                <a:latin typeface="Average"/>
                <a:ea typeface="Average"/>
                <a:cs typeface="Average"/>
                <a:sym typeface="Average"/>
              </a:defRPr>
            </a:lvl3pPr>
            <a:lvl4pPr lvl="3" algn="r">
              <a:buNone/>
              <a:defRPr sz="1000">
                <a:solidFill>
                  <a:schemeClr val="accent3"/>
                </a:solidFill>
                <a:latin typeface="Average"/>
                <a:ea typeface="Average"/>
                <a:cs typeface="Average"/>
                <a:sym typeface="Average"/>
              </a:defRPr>
            </a:lvl4pPr>
            <a:lvl5pPr lvl="4" algn="r">
              <a:buNone/>
              <a:defRPr sz="1000">
                <a:solidFill>
                  <a:schemeClr val="accent3"/>
                </a:solidFill>
                <a:latin typeface="Average"/>
                <a:ea typeface="Average"/>
                <a:cs typeface="Average"/>
                <a:sym typeface="Average"/>
              </a:defRPr>
            </a:lvl5pPr>
            <a:lvl6pPr lvl="5" algn="r">
              <a:buNone/>
              <a:defRPr sz="1000">
                <a:solidFill>
                  <a:schemeClr val="accent3"/>
                </a:solidFill>
                <a:latin typeface="Average"/>
                <a:ea typeface="Average"/>
                <a:cs typeface="Average"/>
                <a:sym typeface="Average"/>
              </a:defRPr>
            </a:lvl6pPr>
            <a:lvl7pPr lvl="6" algn="r">
              <a:buNone/>
              <a:defRPr sz="1000">
                <a:solidFill>
                  <a:schemeClr val="accent3"/>
                </a:solidFill>
                <a:latin typeface="Average"/>
                <a:ea typeface="Average"/>
                <a:cs typeface="Average"/>
                <a:sym typeface="Average"/>
              </a:defRPr>
            </a:lvl7pPr>
            <a:lvl8pPr lvl="7" algn="r">
              <a:buNone/>
              <a:defRPr sz="1000">
                <a:solidFill>
                  <a:schemeClr val="accent3"/>
                </a:solidFill>
                <a:latin typeface="Average"/>
                <a:ea typeface="Average"/>
                <a:cs typeface="Average"/>
                <a:sym typeface="Average"/>
              </a:defRPr>
            </a:lvl8pPr>
            <a:lvl9pPr lvl="8" algn="r">
              <a:buNone/>
              <a:defRPr sz="1000">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xml"/><Relationship Id="rId3" Type="http://schemas.openxmlformats.org/officeDocument/2006/relationships/image" Target="../media/image7.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9.pn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6.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15.pn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image" Target="../media/image20.jpg"/><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image" Target="../media/image2.png"/><Relationship Id="rId4" Type="http://schemas.openxmlformats.org/officeDocument/2006/relationships/hyperlink" Target="http://127.0.0.1:8000/admin/customer/customeruser/"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hyperlink" Target="http://127.0.0.1:8000/admin/customer/customeruser/"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image" Target="../media/image18.png"/><Relationship Id="rId4" Type="http://schemas.openxmlformats.org/officeDocument/2006/relationships/image" Target="../media/image2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image" Target="../media/image11.pn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2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12.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19.png"/><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59" name="Shape 59"/>
        <p:cNvGrpSpPr/>
        <p:nvPr/>
      </p:nvGrpSpPr>
      <p:grpSpPr>
        <a:xfrm>
          <a:off x="0" y="0"/>
          <a:ext cx="0" cy="0"/>
          <a:chOff x="0" y="0"/>
          <a:chExt cx="0" cy="0"/>
        </a:xfrm>
      </p:grpSpPr>
      <p:grpSp>
        <p:nvGrpSpPr>
          <p:cNvPr id="60" name="Google Shape;60;p13"/>
          <p:cNvGrpSpPr/>
          <p:nvPr/>
        </p:nvGrpSpPr>
        <p:grpSpPr>
          <a:xfrm>
            <a:off x="671243" y="2900"/>
            <a:ext cx="8543807" cy="5137708"/>
            <a:chOff x="1190000" y="0"/>
            <a:chExt cx="17097872" cy="10287762"/>
          </a:xfrm>
        </p:grpSpPr>
        <p:pic>
          <p:nvPicPr>
            <p:cNvPr id="61" name="Google Shape;61;p13"/>
            <p:cNvPicPr preferRelativeResize="0"/>
            <p:nvPr/>
          </p:nvPicPr>
          <p:blipFill rotWithShape="1">
            <a:blip r:embed="rId3">
              <a:alphaModFix/>
            </a:blip>
            <a:srcRect b="0" l="0" r="0" t="0"/>
            <a:stretch/>
          </p:blipFill>
          <p:spPr>
            <a:xfrm>
              <a:off x="4428997" y="0"/>
              <a:ext cx="13858875" cy="10287762"/>
            </a:xfrm>
            <a:prstGeom prst="rect">
              <a:avLst/>
            </a:prstGeom>
            <a:noFill/>
            <a:ln>
              <a:noFill/>
            </a:ln>
          </p:spPr>
        </p:pic>
        <p:sp>
          <p:nvSpPr>
            <p:cNvPr id="62" name="Google Shape;62;p13"/>
            <p:cNvSpPr/>
            <p:nvPr/>
          </p:nvSpPr>
          <p:spPr>
            <a:xfrm>
              <a:off x="1190000" y="1695006"/>
              <a:ext cx="10048875" cy="6715125"/>
            </a:xfrm>
            <a:custGeom>
              <a:rect b="b" l="l" r="r" t="t"/>
              <a:pathLst>
                <a:path extrusionOk="0" h="6715125" w="10048875">
                  <a:moveTo>
                    <a:pt x="10048874" y="0"/>
                  </a:moveTo>
                  <a:lnTo>
                    <a:pt x="0" y="0"/>
                  </a:lnTo>
                  <a:lnTo>
                    <a:pt x="0" y="6715124"/>
                  </a:lnTo>
                  <a:lnTo>
                    <a:pt x="10048874" y="6715124"/>
                  </a:lnTo>
                  <a:lnTo>
                    <a:pt x="10048874" y="0"/>
                  </a:lnTo>
                  <a:close/>
                </a:path>
              </a:pathLst>
            </a:custGeom>
            <a:solidFill>
              <a:srgbClr val="908269">
                <a:alpha val="85882"/>
              </a:srgbClr>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900"/>
            </a:p>
          </p:txBody>
        </p:sp>
      </p:grpSp>
      <p:sp>
        <p:nvSpPr>
          <p:cNvPr id="63" name="Google Shape;63;p13"/>
          <p:cNvSpPr txBox="1"/>
          <p:nvPr>
            <p:ph idx="4294967295" type="ctrTitle"/>
          </p:nvPr>
        </p:nvSpPr>
        <p:spPr>
          <a:xfrm>
            <a:off x="671258" y="990800"/>
            <a:ext cx="7801500" cy="849600"/>
          </a:xfrm>
          <a:prstGeom prst="rect">
            <a:avLst/>
          </a:prstGeom>
          <a:noFill/>
          <a:ln>
            <a:noFill/>
          </a:ln>
        </p:spPr>
        <p:txBody>
          <a:bodyPr anchorCtr="0" anchor="t" bIns="0" lIns="0" spcFirstLastPara="1" rIns="0" wrap="square" tIns="124975">
            <a:spAutoFit/>
          </a:bodyPr>
          <a:lstStyle/>
          <a:p>
            <a:pPr indent="0" lvl="0" marL="0" marR="0" rtl="0" algn="l">
              <a:lnSpc>
                <a:spcPct val="100320"/>
              </a:lnSpc>
              <a:spcBef>
                <a:spcPts val="0"/>
              </a:spcBef>
              <a:spcAft>
                <a:spcPts val="0"/>
              </a:spcAft>
              <a:buNone/>
            </a:pPr>
            <a:r>
              <a:rPr lang="en" sz="4700">
                <a:solidFill>
                  <a:srgbClr val="FFFFFF"/>
                </a:solidFill>
                <a:latin typeface="Tahoma"/>
                <a:ea typeface="Tahoma"/>
                <a:cs typeface="Tahoma"/>
                <a:sym typeface="Tahoma"/>
              </a:rPr>
              <a:t>Online F</a:t>
            </a:r>
            <a:r>
              <a:rPr lang="en" sz="4700" cap="small">
                <a:solidFill>
                  <a:srgbClr val="FFFFFF"/>
                </a:solidFill>
                <a:latin typeface="Tahoma"/>
                <a:ea typeface="Tahoma"/>
                <a:cs typeface="Tahoma"/>
                <a:sym typeface="Tahoma"/>
              </a:rPr>
              <a:t>oo</a:t>
            </a:r>
            <a:r>
              <a:rPr lang="en" sz="4700">
                <a:solidFill>
                  <a:srgbClr val="FFFFFF"/>
                </a:solidFill>
                <a:latin typeface="Tahoma"/>
                <a:ea typeface="Tahoma"/>
                <a:cs typeface="Tahoma"/>
                <a:sym typeface="Tahoma"/>
              </a:rPr>
              <a:t>d Ordering System</a:t>
            </a:r>
            <a:endParaRPr sz="4700">
              <a:latin typeface="Tahoma"/>
              <a:ea typeface="Tahoma"/>
              <a:cs typeface="Tahoma"/>
              <a:sym typeface="Tahoma"/>
            </a:endParaRPr>
          </a:p>
        </p:txBody>
      </p:sp>
      <p:sp>
        <p:nvSpPr>
          <p:cNvPr id="64" name="Google Shape;64;p13"/>
          <p:cNvSpPr/>
          <p:nvPr/>
        </p:nvSpPr>
        <p:spPr>
          <a:xfrm>
            <a:off x="8916319" y="846458"/>
            <a:ext cx="218923" cy="3353422"/>
          </a:xfrm>
          <a:custGeom>
            <a:rect b="b" l="l" r="r" t="t"/>
            <a:pathLst>
              <a:path extrusionOk="0" h="6715125" w="438150">
                <a:moveTo>
                  <a:pt x="438149" y="0"/>
                </a:moveTo>
                <a:lnTo>
                  <a:pt x="0" y="0"/>
                </a:lnTo>
                <a:lnTo>
                  <a:pt x="0" y="6715124"/>
                </a:lnTo>
                <a:lnTo>
                  <a:pt x="438149" y="6715124"/>
                </a:lnTo>
                <a:lnTo>
                  <a:pt x="438149" y="0"/>
                </a:lnTo>
                <a:close/>
              </a:path>
            </a:pathLst>
          </a:custGeom>
          <a:solidFill>
            <a:srgbClr val="908269"/>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900"/>
          </a:p>
        </p:txBody>
      </p:sp>
      <p:sp>
        <p:nvSpPr>
          <p:cNvPr id="65" name="Google Shape;65;p13"/>
          <p:cNvSpPr txBox="1"/>
          <p:nvPr/>
        </p:nvSpPr>
        <p:spPr>
          <a:xfrm>
            <a:off x="4188500" y="2378575"/>
            <a:ext cx="1509300" cy="1821300"/>
          </a:xfrm>
          <a:prstGeom prst="rect">
            <a:avLst/>
          </a:prstGeom>
          <a:noFill/>
          <a:ln>
            <a:noFill/>
          </a:ln>
        </p:spPr>
        <p:txBody>
          <a:bodyPr anchorCtr="0" anchor="t" bIns="22825" lIns="45675" spcFirstLastPara="1" rIns="45675" wrap="square" tIns="22825">
            <a:noAutofit/>
          </a:bodyPr>
          <a:lstStyle/>
          <a:p>
            <a:pPr indent="0" lvl="0" marL="0" rtl="0" algn="l">
              <a:spcBef>
                <a:spcPts val="0"/>
              </a:spcBef>
              <a:spcAft>
                <a:spcPts val="0"/>
              </a:spcAft>
              <a:buNone/>
            </a:pPr>
            <a:r>
              <a:rPr b="1" lang="en">
                <a:solidFill>
                  <a:srgbClr val="FFFFFF"/>
                </a:solidFill>
                <a:latin typeface="Trebuchet MS"/>
                <a:ea typeface="Trebuchet MS"/>
                <a:cs typeface="Trebuchet MS"/>
                <a:sym typeface="Trebuchet MS"/>
              </a:rPr>
              <a:t>Backend </a:t>
            </a:r>
            <a:r>
              <a:rPr b="1" lang="en">
                <a:solidFill>
                  <a:srgbClr val="FFFFFF"/>
                </a:solidFill>
                <a:latin typeface="Trebuchet MS"/>
                <a:ea typeface="Trebuchet MS"/>
                <a:cs typeface="Trebuchet MS"/>
                <a:sym typeface="Trebuchet MS"/>
              </a:rPr>
              <a:t>Team :-</a:t>
            </a:r>
            <a:endParaRPr sz="900"/>
          </a:p>
          <a:p>
            <a:pPr indent="0" lvl="0" marL="0" rtl="0" algn="l">
              <a:spcBef>
                <a:spcPts val="0"/>
              </a:spcBef>
              <a:spcAft>
                <a:spcPts val="0"/>
              </a:spcAft>
              <a:buNone/>
            </a:pPr>
            <a:r>
              <a:t/>
            </a:r>
            <a:endParaRPr b="1">
              <a:solidFill>
                <a:srgbClr val="FFFFFF"/>
              </a:solidFill>
              <a:latin typeface="Trebuchet MS"/>
              <a:ea typeface="Trebuchet MS"/>
              <a:cs typeface="Trebuchet MS"/>
              <a:sym typeface="Trebuchet MS"/>
            </a:endParaRPr>
          </a:p>
          <a:p>
            <a:pPr indent="-241300" lvl="0" marL="228600" rtl="0" algn="l">
              <a:lnSpc>
                <a:spcPct val="150000"/>
              </a:lnSpc>
              <a:spcBef>
                <a:spcPts val="0"/>
              </a:spcBef>
              <a:spcAft>
                <a:spcPts val="0"/>
              </a:spcAft>
              <a:buClr>
                <a:srgbClr val="FFFFFF"/>
              </a:buClr>
              <a:buSzPts val="1200"/>
              <a:buFont typeface="Calibri"/>
              <a:buAutoNum type="arabicPeriod"/>
            </a:pPr>
            <a:r>
              <a:rPr lang="en" sz="1200">
                <a:solidFill>
                  <a:srgbClr val="FFFFFF"/>
                </a:solidFill>
                <a:latin typeface="Arial"/>
                <a:ea typeface="Arial"/>
                <a:cs typeface="Arial"/>
                <a:sym typeface="Arial"/>
              </a:rPr>
              <a:t>Sailesh </a:t>
            </a:r>
            <a:endParaRPr sz="900"/>
          </a:p>
          <a:p>
            <a:pPr indent="-241300" lvl="0" marL="228600" rtl="0" algn="l">
              <a:lnSpc>
                <a:spcPct val="150000"/>
              </a:lnSpc>
              <a:spcBef>
                <a:spcPts val="0"/>
              </a:spcBef>
              <a:spcAft>
                <a:spcPts val="0"/>
              </a:spcAft>
              <a:buClr>
                <a:srgbClr val="FFFFFF"/>
              </a:buClr>
              <a:buSzPts val="1200"/>
              <a:buFont typeface="Calibri"/>
              <a:buAutoNum type="arabicPeriod"/>
            </a:pPr>
            <a:r>
              <a:rPr lang="en" sz="1200">
                <a:solidFill>
                  <a:srgbClr val="FFFFFF"/>
                </a:solidFill>
                <a:latin typeface="Arial"/>
                <a:ea typeface="Arial"/>
                <a:cs typeface="Arial"/>
                <a:sym typeface="Arial"/>
              </a:rPr>
              <a:t>Prathmesh</a:t>
            </a:r>
            <a:endParaRPr sz="1200">
              <a:solidFill>
                <a:srgbClr val="FFFFFF"/>
              </a:solidFill>
              <a:latin typeface="Arial"/>
              <a:ea typeface="Arial"/>
              <a:cs typeface="Arial"/>
              <a:sym typeface="Arial"/>
            </a:endParaRPr>
          </a:p>
          <a:p>
            <a:pPr indent="-241300" lvl="0" marL="228600" rtl="0" algn="l">
              <a:lnSpc>
                <a:spcPct val="150000"/>
              </a:lnSpc>
              <a:spcBef>
                <a:spcPts val="0"/>
              </a:spcBef>
              <a:spcAft>
                <a:spcPts val="0"/>
              </a:spcAft>
              <a:buClr>
                <a:srgbClr val="FFFFFF"/>
              </a:buClr>
              <a:buSzPts val="1200"/>
              <a:buFont typeface="Calibri"/>
              <a:buAutoNum type="arabicPeriod"/>
            </a:pPr>
            <a:r>
              <a:rPr lang="en" sz="1200">
                <a:solidFill>
                  <a:srgbClr val="FFFFFF"/>
                </a:solidFill>
                <a:latin typeface="Arial"/>
                <a:ea typeface="Arial"/>
                <a:cs typeface="Arial"/>
                <a:sym typeface="Arial"/>
              </a:rPr>
              <a:t>Shweta</a:t>
            </a:r>
            <a:endParaRPr sz="900"/>
          </a:p>
          <a:p>
            <a:pPr indent="-241300" lvl="0" marL="228600" rtl="0" algn="l">
              <a:lnSpc>
                <a:spcPct val="150000"/>
              </a:lnSpc>
              <a:spcBef>
                <a:spcPts val="0"/>
              </a:spcBef>
              <a:spcAft>
                <a:spcPts val="0"/>
              </a:spcAft>
              <a:buClr>
                <a:srgbClr val="FFFFFF"/>
              </a:buClr>
              <a:buSzPts val="1200"/>
              <a:buFont typeface="Calibri"/>
              <a:buAutoNum type="arabicPeriod"/>
            </a:pPr>
            <a:r>
              <a:rPr lang="en" sz="1200">
                <a:solidFill>
                  <a:srgbClr val="FFFFFF"/>
                </a:solidFill>
                <a:latin typeface="Arial"/>
                <a:ea typeface="Arial"/>
                <a:cs typeface="Arial"/>
                <a:sym typeface="Arial"/>
              </a:rPr>
              <a:t>Piyush</a:t>
            </a:r>
            <a:endParaRPr sz="1200">
              <a:solidFill>
                <a:srgbClr val="FFFFFF"/>
              </a:solidFill>
              <a:latin typeface="Arial"/>
              <a:ea typeface="Arial"/>
              <a:cs typeface="Arial"/>
              <a:sym typeface="Arial"/>
            </a:endParaRPr>
          </a:p>
          <a:p>
            <a:pPr indent="-241300" lvl="0" marL="228600" rtl="0" algn="l">
              <a:lnSpc>
                <a:spcPct val="150000"/>
              </a:lnSpc>
              <a:spcBef>
                <a:spcPts val="0"/>
              </a:spcBef>
              <a:spcAft>
                <a:spcPts val="0"/>
              </a:spcAft>
              <a:buClr>
                <a:srgbClr val="FFFFFF"/>
              </a:buClr>
              <a:buSzPts val="1200"/>
              <a:buAutoNum type="arabicPeriod"/>
            </a:pPr>
            <a:r>
              <a:rPr lang="en" sz="1200">
                <a:solidFill>
                  <a:srgbClr val="FFFFFF"/>
                </a:solidFill>
              </a:rPr>
              <a:t>Snehanjali</a:t>
            </a:r>
            <a:endParaRPr sz="1100">
              <a:solidFill>
                <a:schemeClr val="lt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pic>
        <p:nvPicPr>
          <p:cNvPr id="127" name="Google Shape;127;p22"/>
          <p:cNvPicPr preferRelativeResize="0"/>
          <p:nvPr/>
        </p:nvPicPr>
        <p:blipFill rotWithShape="1">
          <a:blip r:embed="rId3">
            <a:alphaModFix/>
          </a:blip>
          <a:srcRect b="0" l="0" r="0" t="0"/>
          <a:stretch/>
        </p:blipFill>
        <p:spPr>
          <a:xfrm>
            <a:off x="4175750" y="677375"/>
            <a:ext cx="4645151" cy="2205001"/>
          </a:xfrm>
          <a:prstGeom prst="rect">
            <a:avLst/>
          </a:prstGeom>
          <a:noFill/>
          <a:ln>
            <a:noFill/>
          </a:ln>
        </p:spPr>
      </p:pic>
      <p:pic>
        <p:nvPicPr>
          <p:cNvPr id="128" name="Google Shape;128;p22"/>
          <p:cNvPicPr preferRelativeResize="0"/>
          <p:nvPr/>
        </p:nvPicPr>
        <p:blipFill rotWithShape="1">
          <a:blip r:embed="rId4">
            <a:alphaModFix/>
          </a:blip>
          <a:srcRect b="0" l="0" r="0" t="30991"/>
          <a:stretch/>
        </p:blipFill>
        <p:spPr>
          <a:xfrm>
            <a:off x="4175750" y="2788925"/>
            <a:ext cx="4645151" cy="1671375"/>
          </a:xfrm>
          <a:prstGeom prst="rect">
            <a:avLst/>
          </a:prstGeom>
          <a:noFill/>
          <a:ln>
            <a:noFill/>
          </a:ln>
        </p:spPr>
      </p:pic>
      <p:sp>
        <p:nvSpPr>
          <p:cNvPr id="129" name="Google Shape;129;p22"/>
          <p:cNvSpPr txBox="1"/>
          <p:nvPr/>
        </p:nvSpPr>
        <p:spPr>
          <a:xfrm>
            <a:off x="369975" y="845550"/>
            <a:ext cx="3709800" cy="34695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None/>
            </a:pPr>
            <a:r>
              <a:rPr b="1" i="0" lang="en" sz="1600" u="none" cap="none" strike="noStrike">
                <a:solidFill>
                  <a:schemeClr val="dk1"/>
                </a:solidFill>
                <a:latin typeface="Avenir"/>
                <a:ea typeface="Avenir"/>
                <a:cs typeface="Avenir"/>
                <a:sym typeface="Avenir"/>
              </a:rPr>
              <a:t>Restaurant Homepage :</a:t>
            </a:r>
            <a:r>
              <a:rPr b="1" lang="en" sz="1600">
                <a:solidFill>
                  <a:schemeClr val="dk1"/>
                </a:solidFill>
                <a:latin typeface="Avenir"/>
                <a:ea typeface="Avenir"/>
                <a:cs typeface="Avenir"/>
                <a:sym typeface="Avenir"/>
              </a:rPr>
              <a:t>- </a:t>
            </a:r>
            <a:endParaRPr b="1" sz="1600">
              <a:solidFill>
                <a:schemeClr val="dk1"/>
              </a:solidFill>
              <a:latin typeface="Avenir"/>
              <a:ea typeface="Avenir"/>
              <a:cs typeface="Avenir"/>
              <a:sym typeface="Avenir"/>
            </a:endParaRPr>
          </a:p>
          <a:p>
            <a:pPr indent="0" lvl="0" marL="0" marR="0" rtl="0" algn="l">
              <a:lnSpc>
                <a:spcPct val="100000"/>
              </a:lnSpc>
              <a:spcBef>
                <a:spcPts val="0"/>
              </a:spcBef>
              <a:spcAft>
                <a:spcPts val="0"/>
              </a:spcAft>
              <a:buNone/>
            </a:pPr>
            <a:r>
              <a:t/>
            </a:r>
            <a:endParaRPr b="1" sz="1600">
              <a:solidFill>
                <a:schemeClr val="dk1"/>
              </a:solidFill>
              <a:latin typeface="Avenir"/>
              <a:ea typeface="Avenir"/>
              <a:cs typeface="Avenir"/>
              <a:sym typeface="Avenir"/>
            </a:endParaRPr>
          </a:p>
          <a:p>
            <a:pPr indent="-317500" lvl="0" marL="457200" rtl="0" algn="l">
              <a:lnSpc>
                <a:spcPct val="115000"/>
              </a:lnSpc>
              <a:spcBef>
                <a:spcPts val="1200"/>
              </a:spcBef>
              <a:spcAft>
                <a:spcPts val="0"/>
              </a:spcAft>
              <a:buClr>
                <a:schemeClr val="dk1"/>
              </a:buClr>
              <a:buSzPts val="1400"/>
              <a:buFont typeface="Noto Sans Symbols"/>
              <a:buChar char="⮚"/>
            </a:pPr>
            <a:r>
              <a:rPr b="1" lang="en">
                <a:solidFill>
                  <a:schemeClr val="dk1"/>
                </a:solidFill>
                <a:latin typeface="Avenir"/>
                <a:ea typeface="Avenir"/>
                <a:cs typeface="Avenir"/>
                <a:sym typeface="Avenir"/>
              </a:rPr>
              <a:t>Restaurant users can add new food items by providing the name, price, and image of each respective item.</a:t>
            </a:r>
            <a:endParaRPr b="1">
              <a:solidFill>
                <a:schemeClr val="dk1"/>
              </a:solidFill>
              <a:latin typeface="Avenir"/>
              <a:ea typeface="Avenir"/>
              <a:cs typeface="Avenir"/>
              <a:sym typeface="Avenir"/>
            </a:endParaRPr>
          </a:p>
          <a:p>
            <a:pPr indent="0" lvl="0" marL="457200" rtl="0" algn="l">
              <a:lnSpc>
                <a:spcPct val="115000"/>
              </a:lnSpc>
              <a:spcBef>
                <a:spcPts val="1200"/>
              </a:spcBef>
              <a:spcAft>
                <a:spcPts val="0"/>
              </a:spcAft>
              <a:buNone/>
            </a:pPr>
            <a:r>
              <a:t/>
            </a:r>
            <a:endParaRPr b="1">
              <a:solidFill>
                <a:schemeClr val="dk1"/>
              </a:solidFill>
              <a:latin typeface="Avenir"/>
              <a:ea typeface="Avenir"/>
              <a:cs typeface="Avenir"/>
              <a:sym typeface="Avenir"/>
            </a:endParaRPr>
          </a:p>
          <a:p>
            <a:pPr indent="-317500" lvl="0" marL="457200" rtl="0" algn="l">
              <a:lnSpc>
                <a:spcPct val="115000"/>
              </a:lnSpc>
              <a:spcBef>
                <a:spcPts val="1200"/>
              </a:spcBef>
              <a:spcAft>
                <a:spcPts val="0"/>
              </a:spcAft>
              <a:buClr>
                <a:schemeClr val="dk1"/>
              </a:buClr>
              <a:buSzPts val="1400"/>
              <a:buFont typeface="Noto Sans Symbols"/>
              <a:buChar char="⮚"/>
            </a:pPr>
            <a:r>
              <a:rPr b="1" lang="en">
                <a:solidFill>
                  <a:schemeClr val="dk1"/>
                </a:solidFill>
                <a:latin typeface="Avenir"/>
                <a:ea typeface="Avenir"/>
                <a:cs typeface="Avenir"/>
                <a:sym typeface="Avenir"/>
              </a:rPr>
              <a:t>Restaurant users can update or delete previously listed food items. Additionally, there is a special feature called “Out Of Stock,” which indicates that a food item is unavailable for ordering on the customer homepage</a:t>
            </a:r>
            <a:r>
              <a:rPr lang="en">
                <a:solidFill>
                  <a:schemeClr val="dk1"/>
                </a:solidFill>
                <a:latin typeface="Avenir"/>
                <a:ea typeface="Avenir"/>
                <a:cs typeface="Avenir"/>
                <a:sym typeface="Avenir"/>
              </a:rPr>
              <a:t>.</a:t>
            </a:r>
            <a:endParaRPr>
              <a:solidFill>
                <a:schemeClr val="dk1"/>
              </a:solidFill>
              <a:latin typeface="Avenir"/>
              <a:ea typeface="Avenir"/>
              <a:cs typeface="Avenir"/>
              <a:sym typeface="Aveni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pic>
        <p:nvPicPr>
          <p:cNvPr id="134" name="Google Shape;134;p23"/>
          <p:cNvPicPr preferRelativeResize="0"/>
          <p:nvPr/>
        </p:nvPicPr>
        <p:blipFill>
          <a:blip r:embed="rId3">
            <a:alphaModFix/>
          </a:blip>
          <a:stretch>
            <a:fillRect/>
          </a:stretch>
        </p:blipFill>
        <p:spPr>
          <a:xfrm>
            <a:off x="5250750" y="493575"/>
            <a:ext cx="3497001" cy="2001975"/>
          </a:xfrm>
          <a:prstGeom prst="rect">
            <a:avLst/>
          </a:prstGeom>
          <a:noFill/>
          <a:ln>
            <a:noFill/>
          </a:ln>
        </p:spPr>
      </p:pic>
      <p:sp>
        <p:nvSpPr>
          <p:cNvPr id="135" name="Google Shape;135;p23"/>
          <p:cNvSpPr txBox="1"/>
          <p:nvPr/>
        </p:nvSpPr>
        <p:spPr>
          <a:xfrm>
            <a:off x="300875" y="809663"/>
            <a:ext cx="4683600" cy="1369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chemeClr val="dk1"/>
                </a:solidFill>
                <a:latin typeface="Avenir"/>
                <a:ea typeface="Avenir"/>
                <a:cs typeface="Avenir"/>
                <a:sym typeface="Avenir"/>
              </a:rPr>
              <a:t>Restaurant Orders :-</a:t>
            </a:r>
            <a:endParaRPr b="1" sz="1600">
              <a:solidFill>
                <a:schemeClr val="dk1"/>
              </a:solidFill>
              <a:latin typeface="Avenir"/>
              <a:ea typeface="Avenir"/>
              <a:cs typeface="Avenir"/>
              <a:sym typeface="Avenir"/>
            </a:endParaRPr>
          </a:p>
          <a:p>
            <a:pPr indent="0" lvl="0" marL="0" rtl="0" algn="l">
              <a:spcBef>
                <a:spcPts val="0"/>
              </a:spcBef>
              <a:spcAft>
                <a:spcPts val="0"/>
              </a:spcAft>
              <a:buNone/>
            </a:pPr>
            <a:r>
              <a:t/>
            </a:r>
            <a:endParaRPr b="1" sz="1600">
              <a:solidFill>
                <a:schemeClr val="dk1"/>
              </a:solidFill>
              <a:latin typeface="Avenir"/>
              <a:ea typeface="Avenir"/>
              <a:cs typeface="Avenir"/>
              <a:sym typeface="Avenir"/>
            </a:endParaRPr>
          </a:p>
          <a:p>
            <a:pPr indent="-247650" lvl="0" marL="254000" rtl="0" algn="l">
              <a:spcBef>
                <a:spcPts val="0"/>
              </a:spcBef>
              <a:spcAft>
                <a:spcPts val="0"/>
              </a:spcAft>
              <a:buClr>
                <a:schemeClr val="dk1"/>
              </a:buClr>
              <a:buSzPts val="1500"/>
              <a:buFont typeface="Noto Sans Symbols"/>
              <a:buChar char="⮚"/>
            </a:pPr>
            <a:r>
              <a:rPr b="1" lang="en" sz="1500">
                <a:solidFill>
                  <a:schemeClr val="dk1"/>
                </a:solidFill>
                <a:latin typeface="Avenir"/>
                <a:ea typeface="Avenir"/>
                <a:cs typeface="Avenir"/>
                <a:sym typeface="Avenir"/>
              </a:rPr>
              <a:t>Orders placed by customers at their restaurants will be displayed along with customer details and the corresponding time.</a:t>
            </a:r>
            <a:endParaRPr b="1" sz="1500">
              <a:solidFill>
                <a:schemeClr val="dk1"/>
              </a:solidFill>
              <a:latin typeface="Avenir"/>
              <a:ea typeface="Avenir"/>
              <a:cs typeface="Avenir"/>
              <a:sym typeface="Avenir"/>
            </a:endParaRPr>
          </a:p>
        </p:txBody>
      </p:sp>
      <p:pic>
        <p:nvPicPr>
          <p:cNvPr id="136" name="Google Shape;136;p23"/>
          <p:cNvPicPr preferRelativeResize="0"/>
          <p:nvPr/>
        </p:nvPicPr>
        <p:blipFill>
          <a:blip r:embed="rId4">
            <a:alphaModFix/>
          </a:blip>
          <a:stretch>
            <a:fillRect/>
          </a:stretch>
        </p:blipFill>
        <p:spPr>
          <a:xfrm>
            <a:off x="5250750" y="2724150"/>
            <a:ext cx="3497001" cy="2001975"/>
          </a:xfrm>
          <a:prstGeom prst="rect">
            <a:avLst/>
          </a:prstGeom>
          <a:noFill/>
          <a:ln>
            <a:noFill/>
          </a:ln>
        </p:spPr>
      </p:pic>
      <p:sp>
        <p:nvSpPr>
          <p:cNvPr id="137" name="Google Shape;137;p23"/>
          <p:cNvSpPr txBox="1"/>
          <p:nvPr/>
        </p:nvSpPr>
        <p:spPr>
          <a:xfrm>
            <a:off x="300875" y="2842075"/>
            <a:ext cx="4683600" cy="1766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chemeClr val="dk1"/>
                </a:solidFill>
                <a:latin typeface="Avenir"/>
                <a:ea typeface="Avenir"/>
                <a:cs typeface="Avenir"/>
                <a:sym typeface="Avenir"/>
              </a:rPr>
              <a:t>Actions :-</a:t>
            </a:r>
            <a:endParaRPr b="1" sz="1500">
              <a:solidFill>
                <a:schemeClr val="dk1"/>
              </a:solidFill>
              <a:latin typeface="Avenir"/>
              <a:ea typeface="Avenir"/>
              <a:cs typeface="Avenir"/>
              <a:sym typeface="Avenir"/>
            </a:endParaRPr>
          </a:p>
          <a:p>
            <a:pPr indent="0" lvl="0" marL="0" rtl="0" algn="l">
              <a:lnSpc>
                <a:spcPct val="115000"/>
              </a:lnSpc>
              <a:spcBef>
                <a:spcPts val="1200"/>
              </a:spcBef>
              <a:spcAft>
                <a:spcPts val="0"/>
              </a:spcAft>
              <a:buNone/>
            </a:pPr>
            <a:r>
              <a:t/>
            </a:r>
            <a:endParaRPr b="1" sz="1500">
              <a:solidFill>
                <a:schemeClr val="dk1"/>
              </a:solidFill>
              <a:latin typeface="Avenir"/>
              <a:ea typeface="Avenir"/>
              <a:cs typeface="Avenir"/>
              <a:sym typeface="Avenir"/>
            </a:endParaRPr>
          </a:p>
          <a:p>
            <a:pPr indent="-323850" lvl="0" marL="457200" rtl="0" algn="l">
              <a:lnSpc>
                <a:spcPct val="115000"/>
              </a:lnSpc>
              <a:spcBef>
                <a:spcPts val="1200"/>
              </a:spcBef>
              <a:spcAft>
                <a:spcPts val="0"/>
              </a:spcAft>
              <a:buClr>
                <a:schemeClr val="dk1"/>
              </a:buClr>
              <a:buSzPts val="1500"/>
              <a:buFont typeface="Noto Sans Symbols"/>
              <a:buChar char="⮚"/>
            </a:pPr>
            <a:r>
              <a:rPr b="1" lang="en" sz="1500">
                <a:solidFill>
                  <a:schemeClr val="dk1"/>
                </a:solidFill>
                <a:latin typeface="Avenir"/>
                <a:ea typeface="Avenir"/>
                <a:cs typeface="Avenir"/>
                <a:sym typeface="Avenir"/>
              </a:rPr>
              <a:t>The restaurant user can update the status of each order, delete orders, and assign them to delivery personnel available in their city.</a:t>
            </a:r>
            <a:endParaRPr b="1" sz="1500">
              <a:solidFill>
                <a:schemeClr val="dk1"/>
              </a:solidFill>
              <a:latin typeface="Avenir"/>
              <a:ea typeface="Avenir"/>
              <a:cs typeface="Avenir"/>
              <a:sym typeface="Aveni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pic>
        <p:nvPicPr>
          <p:cNvPr id="142" name="Google Shape;142;p24"/>
          <p:cNvPicPr preferRelativeResize="0"/>
          <p:nvPr/>
        </p:nvPicPr>
        <p:blipFill rotWithShape="1">
          <a:blip r:embed="rId3">
            <a:alphaModFix/>
          </a:blip>
          <a:srcRect b="0" l="0" r="0" t="0"/>
          <a:stretch/>
        </p:blipFill>
        <p:spPr>
          <a:xfrm>
            <a:off x="480025" y="486600"/>
            <a:ext cx="3860399" cy="1990539"/>
          </a:xfrm>
          <a:prstGeom prst="rect">
            <a:avLst/>
          </a:prstGeom>
          <a:noFill/>
          <a:ln>
            <a:noFill/>
          </a:ln>
        </p:spPr>
      </p:pic>
      <p:sp>
        <p:nvSpPr>
          <p:cNvPr id="143" name="Google Shape;143;p24"/>
          <p:cNvSpPr txBox="1"/>
          <p:nvPr/>
        </p:nvSpPr>
        <p:spPr>
          <a:xfrm>
            <a:off x="4803575" y="610225"/>
            <a:ext cx="3860400" cy="17433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None/>
            </a:pPr>
            <a:r>
              <a:rPr b="1" i="0" lang="en" sz="1600" u="none" cap="none" strike="noStrike">
                <a:solidFill>
                  <a:schemeClr val="dk1"/>
                </a:solidFill>
                <a:latin typeface="Avenir"/>
                <a:ea typeface="Avenir"/>
                <a:cs typeface="Avenir"/>
                <a:sym typeface="Avenir"/>
              </a:rPr>
              <a:t>Delivery Login :-</a:t>
            </a:r>
            <a:endParaRPr b="1" i="0" sz="1600" u="none" cap="none" strike="noStrike">
              <a:solidFill>
                <a:schemeClr val="dk1"/>
              </a:solidFill>
              <a:latin typeface="Avenir"/>
              <a:ea typeface="Avenir"/>
              <a:cs typeface="Avenir"/>
              <a:sym typeface="Avenir"/>
            </a:endParaRPr>
          </a:p>
          <a:p>
            <a:pPr indent="0" lvl="0" marL="0" marR="0" rtl="0" algn="l">
              <a:lnSpc>
                <a:spcPct val="100000"/>
              </a:lnSpc>
              <a:spcBef>
                <a:spcPts val="0"/>
              </a:spcBef>
              <a:spcAft>
                <a:spcPts val="0"/>
              </a:spcAft>
              <a:buNone/>
            </a:pPr>
            <a:r>
              <a:t/>
            </a:r>
            <a:endParaRPr b="1" sz="1600">
              <a:solidFill>
                <a:schemeClr val="dk1"/>
              </a:solidFill>
              <a:latin typeface="Avenir"/>
              <a:ea typeface="Avenir"/>
              <a:cs typeface="Avenir"/>
              <a:sym typeface="Avenir"/>
            </a:endParaRPr>
          </a:p>
          <a:p>
            <a:pPr indent="-323850" lvl="0" marL="457200" rtl="0" algn="l">
              <a:lnSpc>
                <a:spcPct val="115000"/>
              </a:lnSpc>
              <a:spcBef>
                <a:spcPts val="1200"/>
              </a:spcBef>
              <a:spcAft>
                <a:spcPts val="0"/>
              </a:spcAft>
              <a:buClr>
                <a:schemeClr val="dk1"/>
              </a:buClr>
              <a:buSzPts val="1500"/>
              <a:buFont typeface="Noto Sans Symbols"/>
              <a:buChar char="⮚"/>
            </a:pPr>
            <a:r>
              <a:rPr b="1" lang="en" sz="1500">
                <a:solidFill>
                  <a:schemeClr val="dk1"/>
                </a:solidFill>
                <a:latin typeface="Avenir"/>
                <a:ea typeface="Avenir"/>
                <a:cs typeface="Avenir"/>
                <a:sym typeface="Avenir"/>
              </a:rPr>
              <a:t>Only users designated with “is_delivery == True” are allowed to log in through the delivery login page.</a:t>
            </a:r>
            <a:endParaRPr b="1" sz="1500">
              <a:solidFill>
                <a:schemeClr val="dk1"/>
              </a:solidFill>
              <a:latin typeface="Avenir"/>
              <a:ea typeface="Avenir"/>
              <a:cs typeface="Avenir"/>
              <a:sym typeface="Avenir"/>
            </a:endParaRPr>
          </a:p>
        </p:txBody>
      </p:sp>
      <p:pic>
        <p:nvPicPr>
          <p:cNvPr id="144" name="Google Shape;144;p24"/>
          <p:cNvPicPr preferRelativeResize="0"/>
          <p:nvPr/>
        </p:nvPicPr>
        <p:blipFill>
          <a:blip r:embed="rId4">
            <a:alphaModFix/>
          </a:blip>
          <a:stretch>
            <a:fillRect/>
          </a:stretch>
        </p:blipFill>
        <p:spPr>
          <a:xfrm>
            <a:off x="4803575" y="2669086"/>
            <a:ext cx="3860400" cy="1990540"/>
          </a:xfrm>
          <a:prstGeom prst="rect">
            <a:avLst/>
          </a:prstGeom>
          <a:noFill/>
          <a:ln>
            <a:noFill/>
          </a:ln>
        </p:spPr>
      </p:pic>
      <p:sp>
        <p:nvSpPr>
          <p:cNvPr id="145" name="Google Shape;145;p24"/>
          <p:cNvSpPr txBox="1"/>
          <p:nvPr/>
        </p:nvSpPr>
        <p:spPr>
          <a:xfrm>
            <a:off x="480025" y="2979450"/>
            <a:ext cx="3860400" cy="1369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chemeClr val="dk1"/>
                </a:solidFill>
                <a:latin typeface="Avenir"/>
                <a:ea typeface="Avenir"/>
                <a:cs typeface="Avenir"/>
                <a:sym typeface="Avenir"/>
              </a:rPr>
              <a:t>Delivery Registration :-</a:t>
            </a:r>
            <a:endParaRPr b="1" sz="1600">
              <a:solidFill>
                <a:schemeClr val="dk1"/>
              </a:solidFill>
              <a:latin typeface="Avenir"/>
              <a:ea typeface="Avenir"/>
              <a:cs typeface="Avenir"/>
              <a:sym typeface="Avenir"/>
            </a:endParaRPr>
          </a:p>
          <a:p>
            <a:pPr indent="0" lvl="0" marL="0" rtl="0" algn="l">
              <a:spcBef>
                <a:spcPts val="0"/>
              </a:spcBef>
              <a:spcAft>
                <a:spcPts val="0"/>
              </a:spcAft>
              <a:buNone/>
            </a:pPr>
            <a:r>
              <a:t/>
            </a:r>
            <a:endParaRPr b="1" sz="1600">
              <a:solidFill>
                <a:schemeClr val="dk1"/>
              </a:solidFill>
              <a:latin typeface="Avenir"/>
              <a:ea typeface="Avenir"/>
              <a:cs typeface="Avenir"/>
              <a:sym typeface="Avenir"/>
            </a:endParaRPr>
          </a:p>
          <a:p>
            <a:pPr indent="-247650" lvl="0" marL="254000" rtl="0" algn="l">
              <a:spcBef>
                <a:spcPts val="0"/>
              </a:spcBef>
              <a:spcAft>
                <a:spcPts val="0"/>
              </a:spcAft>
              <a:buClr>
                <a:schemeClr val="dk1"/>
              </a:buClr>
              <a:buSzPts val="1500"/>
              <a:buFont typeface="Noto Sans Symbols"/>
              <a:buChar char="⮚"/>
            </a:pPr>
            <a:r>
              <a:rPr b="1" lang="en" sz="1500">
                <a:solidFill>
                  <a:schemeClr val="dk1"/>
                </a:solidFill>
                <a:latin typeface="Avenir"/>
                <a:ea typeface="Avenir"/>
                <a:cs typeface="Avenir"/>
                <a:sym typeface="Avenir"/>
              </a:rPr>
              <a:t>Similarly, during delivery registration, the data is stored with “is_delivery = True” to facilitate easy data retrieval.</a:t>
            </a:r>
            <a:r>
              <a:rPr b="1" lang="en" sz="1500">
                <a:solidFill>
                  <a:schemeClr val="dk1"/>
                </a:solidFill>
                <a:latin typeface="Avenir"/>
                <a:ea typeface="Avenir"/>
                <a:cs typeface="Avenir"/>
                <a:sym typeface="Avenir"/>
              </a:rPr>
              <a:t> </a:t>
            </a:r>
            <a:endParaRPr sz="1500">
              <a:solidFill>
                <a:schemeClr val="dk1"/>
              </a:solidFill>
              <a:latin typeface="Avenir"/>
              <a:ea typeface="Avenir"/>
              <a:cs typeface="Avenir"/>
              <a:sym typeface="Aveni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pic>
        <p:nvPicPr>
          <p:cNvPr id="150" name="Google Shape;150;p25"/>
          <p:cNvPicPr preferRelativeResize="0"/>
          <p:nvPr/>
        </p:nvPicPr>
        <p:blipFill rotWithShape="1">
          <a:blip r:embed="rId3">
            <a:alphaModFix/>
          </a:blip>
          <a:srcRect b="10634" l="0" r="0" t="0"/>
          <a:stretch/>
        </p:blipFill>
        <p:spPr>
          <a:xfrm>
            <a:off x="1681063" y="2232725"/>
            <a:ext cx="6133975" cy="2469351"/>
          </a:xfrm>
          <a:prstGeom prst="rect">
            <a:avLst/>
          </a:prstGeom>
          <a:noFill/>
          <a:ln>
            <a:noFill/>
          </a:ln>
        </p:spPr>
      </p:pic>
      <p:sp>
        <p:nvSpPr>
          <p:cNvPr id="151" name="Google Shape;151;p25"/>
          <p:cNvSpPr txBox="1"/>
          <p:nvPr/>
        </p:nvSpPr>
        <p:spPr>
          <a:xfrm>
            <a:off x="711250" y="499975"/>
            <a:ext cx="8073600" cy="14775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None/>
            </a:pPr>
            <a:r>
              <a:rPr b="1" i="0" lang="en" sz="1600" u="none" cap="none" strike="noStrike">
                <a:solidFill>
                  <a:schemeClr val="dk1"/>
                </a:solidFill>
                <a:latin typeface="Avenir"/>
                <a:ea typeface="Avenir"/>
                <a:cs typeface="Avenir"/>
                <a:sym typeface="Avenir"/>
              </a:rPr>
              <a:t>Delivery Homepage:-</a:t>
            </a:r>
            <a:endParaRPr b="1" i="0" sz="1600" u="none" cap="none" strike="noStrike">
              <a:solidFill>
                <a:schemeClr val="dk1"/>
              </a:solidFill>
              <a:latin typeface="Avenir"/>
              <a:ea typeface="Avenir"/>
              <a:cs typeface="Avenir"/>
              <a:sym typeface="Avenir"/>
            </a:endParaRPr>
          </a:p>
          <a:p>
            <a:pPr indent="0" lvl="0" marL="457200" marR="0" rtl="0" algn="l">
              <a:lnSpc>
                <a:spcPct val="100000"/>
              </a:lnSpc>
              <a:spcBef>
                <a:spcPts val="0"/>
              </a:spcBef>
              <a:spcAft>
                <a:spcPts val="0"/>
              </a:spcAft>
              <a:buNone/>
            </a:pPr>
            <a:r>
              <a:t/>
            </a:r>
            <a:endParaRPr b="1" sz="1600">
              <a:solidFill>
                <a:schemeClr val="dk1"/>
              </a:solidFill>
              <a:latin typeface="Avenir"/>
              <a:ea typeface="Avenir"/>
              <a:cs typeface="Avenir"/>
              <a:sym typeface="Avenir"/>
            </a:endParaRPr>
          </a:p>
          <a:p>
            <a:pPr indent="-323850" lvl="0" marL="457200" rtl="0" algn="l">
              <a:lnSpc>
                <a:spcPct val="115000"/>
              </a:lnSpc>
              <a:spcBef>
                <a:spcPts val="1200"/>
              </a:spcBef>
              <a:spcAft>
                <a:spcPts val="0"/>
              </a:spcAft>
              <a:buClr>
                <a:schemeClr val="dk1"/>
              </a:buClr>
              <a:buSzPts val="1500"/>
              <a:buFont typeface="Noto Sans Symbols"/>
              <a:buChar char="⮚"/>
            </a:pPr>
            <a:r>
              <a:rPr b="1" lang="en" sz="1500">
                <a:solidFill>
                  <a:schemeClr val="dk1"/>
                </a:solidFill>
                <a:latin typeface="Avenir"/>
                <a:ea typeface="Avenir"/>
                <a:cs typeface="Avenir"/>
                <a:sym typeface="Avenir"/>
              </a:rPr>
              <a:t>The delivery user can view assigned orders and update delivery statuses. However, they are only permitted to update the status of an order and cannot delete or remove orders placed by customers.</a:t>
            </a:r>
            <a:endParaRPr b="1" sz="1500">
              <a:solidFill>
                <a:schemeClr val="dk1"/>
              </a:solidFill>
              <a:latin typeface="Avenir"/>
              <a:ea typeface="Avenir"/>
              <a:cs typeface="Avenir"/>
              <a:sym typeface="Aveni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55" name="Shape 155"/>
        <p:cNvGrpSpPr/>
        <p:nvPr/>
      </p:nvGrpSpPr>
      <p:grpSpPr>
        <a:xfrm>
          <a:off x="0" y="0"/>
          <a:ext cx="0" cy="0"/>
          <a:chOff x="0" y="0"/>
          <a:chExt cx="0" cy="0"/>
        </a:xfrm>
      </p:grpSpPr>
      <p:grpSp>
        <p:nvGrpSpPr>
          <p:cNvPr id="156" name="Google Shape;156;p26"/>
          <p:cNvGrpSpPr/>
          <p:nvPr/>
        </p:nvGrpSpPr>
        <p:grpSpPr>
          <a:xfrm>
            <a:off x="594643" y="11362"/>
            <a:ext cx="8543871" cy="5126346"/>
            <a:chOff x="1190000" y="22752"/>
            <a:chExt cx="17098000" cy="10265009"/>
          </a:xfrm>
        </p:grpSpPr>
        <p:pic>
          <p:nvPicPr>
            <p:cNvPr id="157" name="Google Shape;157;p26"/>
            <p:cNvPicPr preferRelativeResize="0"/>
            <p:nvPr/>
          </p:nvPicPr>
          <p:blipFill rotWithShape="1">
            <a:blip r:embed="rId3">
              <a:alphaModFix/>
            </a:blip>
            <a:srcRect b="0" l="0" r="0" t="0"/>
            <a:stretch/>
          </p:blipFill>
          <p:spPr>
            <a:xfrm>
              <a:off x="7961630" y="22752"/>
              <a:ext cx="10326370" cy="10265009"/>
            </a:xfrm>
            <a:prstGeom prst="rect">
              <a:avLst/>
            </a:prstGeom>
            <a:noFill/>
            <a:ln>
              <a:noFill/>
            </a:ln>
          </p:spPr>
        </p:pic>
        <p:sp>
          <p:nvSpPr>
            <p:cNvPr id="158" name="Google Shape;158;p26"/>
            <p:cNvSpPr/>
            <p:nvPr/>
          </p:nvSpPr>
          <p:spPr>
            <a:xfrm>
              <a:off x="1190000" y="2077504"/>
              <a:ext cx="10048875" cy="6715125"/>
            </a:xfrm>
            <a:custGeom>
              <a:rect b="b" l="l" r="r" t="t"/>
              <a:pathLst>
                <a:path extrusionOk="0" h="6715125" w="10048875">
                  <a:moveTo>
                    <a:pt x="10048874" y="0"/>
                  </a:moveTo>
                  <a:lnTo>
                    <a:pt x="0" y="0"/>
                  </a:lnTo>
                  <a:lnTo>
                    <a:pt x="0" y="6715124"/>
                  </a:lnTo>
                  <a:lnTo>
                    <a:pt x="10048874" y="6715124"/>
                  </a:lnTo>
                  <a:lnTo>
                    <a:pt x="10048874" y="0"/>
                  </a:lnTo>
                  <a:close/>
                </a:path>
              </a:pathLst>
            </a:custGeom>
            <a:solidFill>
              <a:srgbClr val="908269">
                <a:alpha val="61570"/>
              </a:srgbClr>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900"/>
            </a:p>
          </p:txBody>
        </p:sp>
      </p:grpSp>
      <p:sp>
        <p:nvSpPr>
          <p:cNvPr id="159" name="Google Shape;159;p26"/>
          <p:cNvSpPr txBox="1"/>
          <p:nvPr/>
        </p:nvSpPr>
        <p:spPr>
          <a:xfrm>
            <a:off x="1370951" y="2534800"/>
            <a:ext cx="2610600" cy="500700"/>
          </a:xfrm>
          <a:prstGeom prst="rect">
            <a:avLst/>
          </a:prstGeom>
          <a:noFill/>
          <a:ln>
            <a:noFill/>
          </a:ln>
        </p:spPr>
        <p:txBody>
          <a:bodyPr anchorCtr="0" anchor="t" bIns="0" lIns="0" spcFirstLastPara="1" rIns="0" wrap="square" tIns="7925">
            <a:spAutoFit/>
          </a:bodyPr>
          <a:lstStyle/>
          <a:p>
            <a:pPr indent="0" lvl="0" marL="0" rtl="0" algn="l">
              <a:lnSpc>
                <a:spcPct val="100000"/>
              </a:lnSpc>
              <a:spcBef>
                <a:spcPts val="0"/>
              </a:spcBef>
              <a:spcAft>
                <a:spcPts val="0"/>
              </a:spcAft>
              <a:buNone/>
            </a:pPr>
            <a:r>
              <a:rPr b="1" lang="en" sz="3200">
                <a:solidFill>
                  <a:srgbClr val="FFFFFF"/>
                </a:solidFill>
                <a:latin typeface="Tahoma"/>
                <a:ea typeface="Tahoma"/>
                <a:cs typeface="Tahoma"/>
                <a:sym typeface="Tahoma"/>
              </a:rPr>
              <a:t>THANK YOU</a:t>
            </a:r>
            <a:endParaRPr sz="3200">
              <a:latin typeface="Tahoma"/>
              <a:ea typeface="Tahoma"/>
              <a:cs typeface="Tahoma"/>
              <a:sym typeface="Tahoma"/>
            </a:endParaRPr>
          </a:p>
        </p:txBody>
      </p:sp>
      <p:grpSp>
        <p:nvGrpSpPr>
          <p:cNvPr id="160" name="Google Shape;160;p26"/>
          <p:cNvGrpSpPr/>
          <p:nvPr/>
        </p:nvGrpSpPr>
        <p:grpSpPr>
          <a:xfrm>
            <a:off x="4579747" y="1966391"/>
            <a:ext cx="346184" cy="1498355"/>
            <a:chOff x="9164993" y="3937508"/>
            <a:chExt cx="692784" cy="3000310"/>
          </a:xfrm>
        </p:grpSpPr>
        <p:sp>
          <p:nvSpPr>
            <p:cNvPr id="161" name="Google Shape;161;p26"/>
            <p:cNvSpPr/>
            <p:nvPr/>
          </p:nvSpPr>
          <p:spPr>
            <a:xfrm>
              <a:off x="9164993" y="5092509"/>
              <a:ext cx="692784" cy="1845309"/>
            </a:xfrm>
            <a:custGeom>
              <a:rect b="b" l="l" r="r" t="t"/>
              <a:pathLst>
                <a:path extrusionOk="0" h="1845309" w="692784">
                  <a:moveTo>
                    <a:pt x="559968" y="219976"/>
                  </a:moveTo>
                  <a:lnTo>
                    <a:pt x="552932" y="184835"/>
                  </a:lnTo>
                  <a:lnTo>
                    <a:pt x="537476" y="161848"/>
                  </a:lnTo>
                  <a:lnTo>
                    <a:pt x="537476" y="219976"/>
                  </a:lnTo>
                  <a:lnTo>
                    <a:pt x="537476" y="467461"/>
                  </a:lnTo>
                  <a:lnTo>
                    <a:pt x="532193" y="494233"/>
                  </a:lnTo>
                  <a:lnTo>
                    <a:pt x="517779" y="516534"/>
                  </a:lnTo>
                  <a:lnTo>
                    <a:pt x="496341" y="531812"/>
                  </a:lnTo>
                  <a:lnTo>
                    <a:pt x="469976" y="537464"/>
                  </a:lnTo>
                  <a:lnTo>
                    <a:pt x="220002" y="537464"/>
                  </a:lnTo>
                  <a:lnTo>
                    <a:pt x="193281" y="532155"/>
                  </a:lnTo>
                  <a:lnTo>
                    <a:pt x="171246" y="517461"/>
                  </a:lnTo>
                  <a:lnTo>
                    <a:pt x="156718" y="495274"/>
                  </a:lnTo>
                  <a:lnTo>
                    <a:pt x="152501" y="467461"/>
                  </a:lnTo>
                  <a:lnTo>
                    <a:pt x="152501" y="219976"/>
                  </a:lnTo>
                  <a:lnTo>
                    <a:pt x="157772" y="193230"/>
                  </a:lnTo>
                  <a:lnTo>
                    <a:pt x="172186" y="170929"/>
                  </a:lnTo>
                  <a:lnTo>
                    <a:pt x="193624" y="155651"/>
                  </a:lnTo>
                  <a:lnTo>
                    <a:pt x="220002" y="149987"/>
                  </a:lnTo>
                  <a:lnTo>
                    <a:pt x="469976" y="149987"/>
                  </a:lnTo>
                  <a:lnTo>
                    <a:pt x="496684" y="155308"/>
                  </a:lnTo>
                  <a:lnTo>
                    <a:pt x="518718" y="169989"/>
                  </a:lnTo>
                  <a:lnTo>
                    <a:pt x="533247" y="192176"/>
                  </a:lnTo>
                  <a:lnTo>
                    <a:pt x="537476" y="219976"/>
                  </a:lnTo>
                  <a:lnTo>
                    <a:pt x="537476" y="161848"/>
                  </a:lnTo>
                  <a:lnTo>
                    <a:pt x="533717" y="156248"/>
                  </a:lnTo>
                  <a:lnTo>
                    <a:pt x="524408" y="149987"/>
                  </a:lnTo>
                  <a:lnTo>
                    <a:pt x="505129" y="137033"/>
                  </a:lnTo>
                  <a:lnTo>
                    <a:pt x="469976" y="129997"/>
                  </a:lnTo>
                  <a:lnTo>
                    <a:pt x="220002" y="129997"/>
                  </a:lnTo>
                  <a:lnTo>
                    <a:pt x="184835" y="137033"/>
                  </a:lnTo>
                  <a:lnTo>
                    <a:pt x="156248" y="156248"/>
                  </a:lnTo>
                  <a:lnTo>
                    <a:pt x="137033" y="184835"/>
                  </a:lnTo>
                  <a:lnTo>
                    <a:pt x="130009" y="219976"/>
                  </a:lnTo>
                  <a:lnTo>
                    <a:pt x="130009" y="467461"/>
                  </a:lnTo>
                  <a:lnTo>
                    <a:pt x="137033" y="502666"/>
                  </a:lnTo>
                  <a:lnTo>
                    <a:pt x="156248" y="531520"/>
                  </a:lnTo>
                  <a:lnTo>
                    <a:pt x="184835" y="551484"/>
                  </a:lnTo>
                  <a:lnTo>
                    <a:pt x="220002" y="559955"/>
                  </a:lnTo>
                  <a:lnTo>
                    <a:pt x="469976" y="559955"/>
                  </a:lnTo>
                  <a:lnTo>
                    <a:pt x="505129" y="552894"/>
                  </a:lnTo>
                  <a:lnTo>
                    <a:pt x="527748" y="537464"/>
                  </a:lnTo>
                  <a:lnTo>
                    <a:pt x="533717" y="533400"/>
                  </a:lnTo>
                  <a:lnTo>
                    <a:pt x="552932" y="504063"/>
                  </a:lnTo>
                  <a:lnTo>
                    <a:pt x="559968" y="467461"/>
                  </a:lnTo>
                  <a:lnTo>
                    <a:pt x="559968" y="219976"/>
                  </a:lnTo>
                  <a:close/>
                </a:path>
                <a:path extrusionOk="0" h="1845309" w="692784">
                  <a:moveTo>
                    <a:pt x="692492" y="344982"/>
                  </a:moveTo>
                  <a:lnTo>
                    <a:pt x="689419" y="299224"/>
                  </a:lnTo>
                  <a:lnTo>
                    <a:pt x="680364" y="254800"/>
                  </a:lnTo>
                  <a:lnTo>
                    <a:pt x="669988" y="224815"/>
                  </a:lnTo>
                  <a:lnTo>
                    <a:pt x="669988" y="344982"/>
                  </a:lnTo>
                  <a:lnTo>
                    <a:pt x="666521" y="392493"/>
                  </a:lnTo>
                  <a:lnTo>
                    <a:pt x="656272" y="438810"/>
                  </a:lnTo>
                  <a:lnTo>
                    <a:pt x="639876" y="481749"/>
                  </a:lnTo>
                  <a:lnTo>
                    <a:pt x="617766" y="521411"/>
                  </a:lnTo>
                  <a:lnTo>
                    <a:pt x="590448" y="557314"/>
                  </a:lnTo>
                  <a:lnTo>
                    <a:pt x="558431" y="589000"/>
                  </a:lnTo>
                  <a:lnTo>
                    <a:pt x="522185" y="615975"/>
                  </a:lnTo>
                  <a:lnTo>
                    <a:pt x="482231" y="637794"/>
                  </a:lnTo>
                  <a:lnTo>
                    <a:pt x="439051" y="653961"/>
                  </a:lnTo>
                  <a:lnTo>
                    <a:pt x="393039" y="664019"/>
                  </a:lnTo>
                  <a:lnTo>
                    <a:pt x="392836" y="664019"/>
                  </a:lnTo>
                  <a:lnTo>
                    <a:pt x="344995" y="667461"/>
                  </a:lnTo>
                  <a:lnTo>
                    <a:pt x="297980" y="664019"/>
                  </a:lnTo>
                  <a:lnTo>
                    <a:pt x="297268" y="664019"/>
                  </a:lnTo>
                  <a:lnTo>
                    <a:pt x="251155" y="653757"/>
                  </a:lnTo>
                  <a:lnTo>
                    <a:pt x="208178" y="637387"/>
                  </a:lnTo>
                  <a:lnTo>
                    <a:pt x="168440" y="615353"/>
                  </a:lnTo>
                  <a:lnTo>
                    <a:pt x="132422" y="588149"/>
                  </a:lnTo>
                  <a:lnTo>
                    <a:pt x="100558" y="556298"/>
                  </a:lnTo>
                  <a:lnTo>
                    <a:pt x="73342" y="520306"/>
                  </a:lnTo>
                  <a:lnTo>
                    <a:pt x="51206" y="480669"/>
                  </a:lnTo>
                  <a:lnTo>
                    <a:pt x="34632" y="437896"/>
                  </a:lnTo>
                  <a:lnTo>
                    <a:pt x="24079" y="392493"/>
                  </a:lnTo>
                  <a:lnTo>
                    <a:pt x="20002" y="344982"/>
                  </a:lnTo>
                  <a:lnTo>
                    <a:pt x="23520" y="296837"/>
                  </a:lnTo>
                  <a:lnTo>
                    <a:pt x="33731" y="250939"/>
                  </a:lnTo>
                  <a:lnTo>
                    <a:pt x="50126" y="207759"/>
                  </a:lnTo>
                  <a:lnTo>
                    <a:pt x="72237" y="167805"/>
                  </a:lnTo>
                  <a:lnTo>
                    <a:pt x="99555" y="131559"/>
                  </a:lnTo>
                  <a:lnTo>
                    <a:pt x="131572" y="99542"/>
                  </a:lnTo>
                  <a:lnTo>
                    <a:pt x="167817" y="72224"/>
                  </a:lnTo>
                  <a:lnTo>
                    <a:pt x="207772" y="50114"/>
                  </a:lnTo>
                  <a:lnTo>
                    <a:pt x="250952" y="33718"/>
                  </a:lnTo>
                  <a:lnTo>
                    <a:pt x="296862" y="23507"/>
                  </a:lnTo>
                  <a:lnTo>
                    <a:pt x="344995" y="20002"/>
                  </a:lnTo>
                  <a:lnTo>
                    <a:pt x="393141" y="23507"/>
                  </a:lnTo>
                  <a:lnTo>
                    <a:pt x="439051" y="33718"/>
                  </a:lnTo>
                  <a:lnTo>
                    <a:pt x="482231" y="50114"/>
                  </a:lnTo>
                  <a:lnTo>
                    <a:pt x="522185" y="72224"/>
                  </a:lnTo>
                  <a:lnTo>
                    <a:pt x="558431" y="99542"/>
                  </a:lnTo>
                  <a:lnTo>
                    <a:pt x="590448" y="131559"/>
                  </a:lnTo>
                  <a:lnTo>
                    <a:pt x="617766" y="167805"/>
                  </a:lnTo>
                  <a:lnTo>
                    <a:pt x="639876" y="207759"/>
                  </a:lnTo>
                  <a:lnTo>
                    <a:pt x="656272" y="250939"/>
                  </a:lnTo>
                  <a:lnTo>
                    <a:pt x="666483" y="296837"/>
                  </a:lnTo>
                  <a:lnTo>
                    <a:pt x="669988" y="344982"/>
                  </a:lnTo>
                  <a:lnTo>
                    <a:pt x="669988" y="224815"/>
                  </a:lnTo>
                  <a:lnTo>
                    <a:pt x="645464" y="171843"/>
                  </a:lnTo>
                  <a:lnTo>
                    <a:pt x="620153" y="134289"/>
                  </a:lnTo>
                  <a:lnTo>
                    <a:pt x="589991" y="99999"/>
                  </a:lnTo>
                  <a:lnTo>
                    <a:pt x="548436" y="64630"/>
                  </a:lnTo>
                  <a:lnTo>
                    <a:pt x="502323" y="36715"/>
                  </a:lnTo>
                  <a:lnTo>
                    <a:pt x="461149" y="20002"/>
                  </a:lnTo>
                  <a:lnTo>
                    <a:pt x="452475" y="16471"/>
                  </a:lnTo>
                  <a:lnTo>
                    <a:pt x="399757" y="4152"/>
                  </a:lnTo>
                  <a:lnTo>
                    <a:pt x="344995" y="0"/>
                  </a:lnTo>
                  <a:lnTo>
                    <a:pt x="290258" y="4152"/>
                  </a:lnTo>
                  <a:lnTo>
                    <a:pt x="237680" y="16471"/>
                  </a:lnTo>
                  <a:lnTo>
                    <a:pt x="188226" y="36715"/>
                  </a:lnTo>
                  <a:lnTo>
                    <a:pt x="142836" y="64630"/>
                  </a:lnTo>
                  <a:lnTo>
                    <a:pt x="102489" y="99999"/>
                  </a:lnTo>
                  <a:lnTo>
                    <a:pt x="72339" y="134289"/>
                  </a:lnTo>
                  <a:lnTo>
                    <a:pt x="47040" y="171843"/>
                  </a:lnTo>
                  <a:lnTo>
                    <a:pt x="26873" y="212178"/>
                  </a:lnTo>
                  <a:lnTo>
                    <a:pt x="12128" y="254800"/>
                  </a:lnTo>
                  <a:lnTo>
                    <a:pt x="3086" y="299224"/>
                  </a:lnTo>
                  <a:lnTo>
                    <a:pt x="0" y="344982"/>
                  </a:lnTo>
                  <a:lnTo>
                    <a:pt x="4330" y="398513"/>
                  </a:lnTo>
                  <a:lnTo>
                    <a:pt x="4419" y="399719"/>
                  </a:lnTo>
                  <a:lnTo>
                    <a:pt x="17360" y="452297"/>
                  </a:lnTo>
                  <a:lnTo>
                    <a:pt x="38341" y="501751"/>
                  </a:lnTo>
                  <a:lnTo>
                    <a:pt x="66878" y="547128"/>
                  </a:lnTo>
                  <a:lnTo>
                    <a:pt x="102489" y="587476"/>
                  </a:lnTo>
                  <a:lnTo>
                    <a:pt x="144043" y="623087"/>
                  </a:lnTo>
                  <a:lnTo>
                    <a:pt x="190017" y="651624"/>
                  </a:lnTo>
                  <a:lnTo>
                    <a:pt x="239483" y="672604"/>
                  </a:lnTo>
                  <a:lnTo>
                    <a:pt x="291465" y="685546"/>
                  </a:lnTo>
                  <a:lnTo>
                    <a:pt x="294525" y="685800"/>
                  </a:lnTo>
                  <a:lnTo>
                    <a:pt x="397217" y="685800"/>
                  </a:lnTo>
                  <a:lnTo>
                    <a:pt x="435178" y="678383"/>
                  </a:lnTo>
                  <a:lnTo>
                    <a:pt x="477812" y="664019"/>
                  </a:lnTo>
                  <a:lnTo>
                    <a:pt x="518147" y="644042"/>
                  </a:lnTo>
                  <a:lnTo>
                    <a:pt x="555701" y="618490"/>
                  </a:lnTo>
                  <a:lnTo>
                    <a:pt x="589991" y="587476"/>
                  </a:lnTo>
                  <a:lnTo>
                    <a:pt x="625614" y="545934"/>
                  </a:lnTo>
                  <a:lnTo>
                    <a:pt x="654151" y="499960"/>
                  </a:lnTo>
                  <a:lnTo>
                    <a:pt x="675132" y="450494"/>
                  </a:lnTo>
                  <a:lnTo>
                    <a:pt x="688073" y="398513"/>
                  </a:lnTo>
                  <a:lnTo>
                    <a:pt x="692492" y="344982"/>
                  </a:lnTo>
                  <a:close/>
                </a:path>
                <a:path extrusionOk="0" h="1845309" w="692784">
                  <a:moveTo>
                    <a:pt x="692505" y="1499984"/>
                  </a:moveTo>
                  <a:lnTo>
                    <a:pt x="689737" y="1456550"/>
                  </a:lnTo>
                  <a:lnTo>
                    <a:pt x="689635" y="1454797"/>
                  </a:lnTo>
                  <a:lnTo>
                    <a:pt x="689597" y="1454226"/>
                  </a:lnTo>
                  <a:lnTo>
                    <a:pt x="680923" y="1409712"/>
                  </a:lnTo>
                  <a:lnTo>
                    <a:pt x="666559" y="1366862"/>
                  </a:lnTo>
                  <a:lnTo>
                    <a:pt x="646569" y="1326108"/>
                  </a:lnTo>
                  <a:lnTo>
                    <a:pt x="621030" y="1287843"/>
                  </a:lnTo>
                  <a:lnTo>
                    <a:pt x="590003" y="1252486"/>
                  </a:lnTo>
                  <a:lnTo>
                    <a:pt x="548436" y="1217129"/>
                  </a:lnTo>
                  <a:lnTo>
                    <a:pt x="502323" y="1189215"/>
                  </a:lnTo>
                  <a:lnTo>
                    <a:pt x="461149" y="1172489"/>
                  </a:lnTo>
                  <a:lnTo>
                    <a:pt x="399757" y="1156652"/>
                  </a:lnTo>
                  <a:lnTo>
                    <a:pt x="345008" y="1152486"/>
                  </a:lnTo>
                  <a:lnTo>
                    <a:pt x="290258" y="1156652"/>
                  </a:lnTo>
                  <a:lnTo>
                    <a:pt x="237680" y="1168971"/>
                  </a:lnTo>
                  <a:lnTo>
                    <a:pt x="188214" y="1189215"/>
                  </a:lnTo>
                  <a:lnTo>
                    <a:pt x="142836" y="1217129"/>
                  </a:lnTo>
                  <a:lnTo>
                    <a:pt x="102501" y="1252486"/>
                  </a:lnTo>
                  <a:lnTo>
                    <a:pt x="72339" y="1286789"/>
                  </a:lnTo>
                  <a:lnTo>
                    <a:pt x="47040" y="1324343"/>
                  </a:lnTo>
                  <a:lnTo>
                    <a:pt x="26873" y="1364678"/>
                  </a:lnTo>
                  <a:lnTo>
                    <a:pt x="12128" y="1407312"/>
                  </a:lnTo>
                  <a:lnTo>
                    <a:pt x="3162" y="1451356"/>
                  </a:lnTo>
                  <a:lnTo>
                    <a:pt x="12" y="1497482"/>
                  </a:lnTo>
                  <a:lnTo>
                    <a:pt x="4191" y="1550885"/>
                  </a:lnTo>
                  <a:lnTo>
                    <a:pt x="16560" y="1602181"/>
                  </a:lnTo>
                  <a:lnTo>
                    <a:pt x="36906" y="1651127"/>
                  </a:lnTo>
                  <a:lnTo>
                    <a:pt x="64998" y="1697494"/>
                  </a:lnTo>
                  <a:lnTo>
                    <a:pt x="98082" y="1737766"/>
                  </a:lnTo>
                  <a:lnTo>
                    <a:pt x="136563" y="1772183"/>
                  </a:lnTo>
                  <a:lnTo>
                    <a:pt x="179260" y="1800504"/>
                  </a:lnTo>
                  <a:lnTo>
                    <a:pt x="225005" y="1822488"/>
                  </a:lnTo>
                  <a:lnTo>
                    <a:pt x="227507" y="1822488"/>
                  </a:lnTo>
                  <a:lnTo>
                    <a:pt x="230009" y="1824990"/>
                  </a:lnTo>
                  <a:lnTo>
                    <a:pt x="232511" y="1824990"/>
                  </a:lnTo>
                  <a:lnTo>
                    <a:pt x="237502" y="1822488"/>
                  </a:lnTo>
                  <a:lnTo>
                    <a:pt x="237502" y="1819986"/>
                  </a:lnTo>
                  <a:lnTo>
                    <a:pt x="240004" y="1817484"/>
                  </a:lnTo>
                  <a:lnTo>
                    <a:pt x="240004" y="1794979"/>
                  </a:lnTo>
                  <a:lnTo>
                    <a:pt x="240004" y="1609991"/>
                  </a:lnTo>
                  <a:lnTo>
                    <a:pt x="236664" y="1604987"/>
                  </a:lnTo>
                  <a:lnTo>
                    <a:pt x="235000" y="1602486"/>
                  </a:lnTo>
                  <a:lnTo>
                    <a:pt x="227507" y="1604987"/>
                  </a:lnTo>
                  <a:lnTo>
                    <a:pt x="137502" y="1604987"/>
                  </a:lnTo>
                  <a:lnTo>
                    <a:pt x="137502" y="1524990"/>
                  </a:lnTo>
                  <a:lnTo>
                    <a:pt x="232511" y="1524990"/>
                  </a:lnTo>
                  <a:lnTo>
                    <a:pt x="240004" y="1519986"/>
                  </a:lnTo>
                  <a:lnTo>
                    <a:pt x="240004" y="1497482"/>
                  </a:lnTo>
                  <a:lnTo>
                    <a:pt x="247078" y="1451737"/>
                  </a:lnTo>
                  <a:lnTo>
                    <a:pt x="267131" y="1409255"/>
                  </a:lnTo>
                  <a:lnTo>
                    <a:pt x="297815" y="1373111"/>
                  </a:lnTo>
                  <a:lnTo>
                    <a:pt x="337045" y="1344904"/>
                  </a:lnTo>
                  <a:lnTo>
                    <a:pt x="382651" y="1326540"/>
                  </a:lnTo>
                  <a:lnTo>
                    <a:pt x="432511" y="1319987"/>
                  </a:lnTo>
                  <a:lnTo>
                    <a:pt x="479996" y="1319987"/>
                  </a:lnTo>
                  <a:lnTo>
                    <a:pt x="479996" y="1399997"/>
                  </a:lnTo>
                  <a:lnTo>
                    <a:pt x="432511" y="1399997"/>
                  </a:lnTo>
                  <a:lnTo>
                    <a:pt x="410552" y="1401445"/>
                  </a:lnTo>
                  <a:lnTo>
                    <a:pt x="371322" y="1413713"/>
                  </a:lnTo>
                  <a:lnTo>
                    <a:pt x="341083" y="1439494"/>
                  </a:lnTo>
                  <a:lnTo>
                    <a:pt x="322656" y="1475968"/>
                  </a:lnTo>
                  <a:lnTo>
                    <a:pt x="320001" y="1497482"/>
                  </a:lnTo>
                  <a:lnTo>
                    <a:pt x="320001" y="1517484"/>
                  </a:lnTo>
                  <a:lnTo>
                    <a:pt x="325005" y="1524990"/>
                  </a:lnTo>
                  <a:lnTo>
                    <a:pt x="380009" y="1524990"/>
                  </a:lnTo>
                  <a:lnTo>
                    <a:pt x="387502" y="1519986"/>
                  </a:lnTo>
                  <a:lnTo>
                    <a:pt x="385000" y="1512493"/>
                  </a:lnTo>
                  <a:lnTo>
                    <a:pt x="385000" y="1507490"/>
                  </a:lnTo>
                  <a:lnTo>
                    <a:pt x="381673" y="1502486"/>
                  </a:lnTo>
                  <a:lnTo>
                    <a:pt x="380009" y="1499984"/>
                  </a:lnTo>
                  <a:lnTo>
                    <a:pt x="375005" y="1502486"/>
                  </a:lnTo>
                  <a:lnTo>
                    <a:pt x="342506" y="1502486"/>
                  </a:lnTo>
                  <a:lnTo>
                    <a:pt x="342506" y="1497482"/>
                  </a:lnTo>
                  <a:lnTo>
                    <a:pt x="350939" y="1461122"/>
                  </a:lnTo>
                  <a:lnTo>
                    <a:pt x="372503" y="1437182"/>
                  </a:lnTo>
                  <a:lnTo>
                    <a:pt x="401561" y="1424012"/>
                  </a:lnTo>
                  <a:lnTo>
                    <a:pt x="432511" y="1419987"/>
                  </a:lnTo>
                  <a:lnTo>
                    <a:pt x="495007" y="1419987"/>
                  </a:lnTo>
                  <a:lnTo>
                    <a:pt x="502500" y="1414983"/>
                  </a:lnTo>
                  <a:lnTo>
                    <a:pt x="502500" y="1319987"/>
                  </a:lnTo>
                  <a:lnTo>
                    <a:pt x="502500" y="1302486"/>
                  </a:lnTo>
                  <a:lnTo>
                    <a:pt x="497509" y="1294993"/>
                  </a:lnTo>
                  <a:lnTo>
                    <a:pt x="432511" y="1294993"/>
                  </a:lnTo>
                  <a:lnTo>
                    <a:pt x="392938" y="1298714"/>
                  </a:lnTo>
                  <a:lnTo>
                    <a:pt x="354063" y="1309687"/>
                  </a:lnTo>
                  <a:lnTo>
                    <a:pt x="317538" y="1327696"/>
                  </a:lnTo>
                  <a:lnTo>
                    <a:pt x="285013" y="1352486"/>
                  </a:lnTo>
                  <a:lnTo>
                    <a:pt x="256527" y="1382852"/>
                  </a:lnTo>
                  <a:lnTo>
                    <a:pt x="235305" y="1417180"/>
                  </a:lnTo>
                  <a:lnTo>
                    <a:pt x="222059" y="1454797"/>
                  </a:lnTo>
                  <a:lnTo>
                    <a:pt x="217500" y="1494993"/>
                  </a:lnTo>
                  <a:lnTo>
                    <a:pt x="217500" y="1499984"/>
                  </a:lnTo>
                  <a:lnTo>
                    <a:pt x="122504" y="1499984"/>
                  </a:lnTo>
                  <a:lnTo>
                    <a:pt x="115011" y="1504988"/>
                  </a:lnTo>
                  <a:lnTo>
                    <a:pt x="115011" y="1617484"/>
                  </a:lnTo>
                  <a:lnTo>
                    <a:pt x="120002" y="1624990"/>
                  </a:lnTo>
                  <a:lnTo>
                    <a:pt x="217500" y="1624990"/>
                  </a:lnTo>
                  <a:lnTo>
                    <a:pt x="217500" y="1794979"/>
                  </a:lnTo>
                  <a:lnTo>
                    <a:pt x="175374" y="1773174"/>
                  </a:lnTo>
                  <a:lnTo>
                    <a:pt x="137452" y="1745691"/>
                  </a:lnTo>
                  <a:lnTo>
                    <a:pt x="104165" y="1713153"/>
                  </a:lnTo>
                  <a:lnTo>
                    <a:pt x="75933" y="1676234"/>
                  </a:lnTo>
                  <a:lnTo>
                    <a:pt x="53213" y="1635556"/>
                  </a:lnTo>
                  <a:lnTo>
                    <a:pt x="36449" y="1591779"/>
                  </a:lnTo>
                  <a:lnTo>
                    <a:pt x="26060" y="1545577"/>
                  </a:lnTo>
                  <a:lnTo>
                    <a:pt x="22504" y="1497482"/>
                  </a:lnTo>
                  <a:lnTo>
                    <a:pt x="25831" y="1451737"/>
                  </a:lnTo>
                  <a:lnTo>
                    <a:pt x="25857" y="1451356"/>
                  </a:lnTo>
                  <a:lnTo>
                    <a:pt x="25971" y="1449908"/>
                  </a:lnTo>
                  <a:lnTo>
                    <a:pt x="26009" y="1449349"/>
                  </a:lnTo>
                  <a:lnTo>
                    <a:pt x="36207" y="1403438"/>
                  </a:lnTo>
                  <a:lnTo>
                    <a:pt x="52578" y="1360258"/>
                  </a:lnTo>
                  <a:lnTo>
                    <a:pt x="74612" y="1320304"/>
                  </a:lnTo>
                  <a:lnTo>
                    <a:pt x="101815" y="1284058"/>
                  </a:lnTo>
                  <a:lnTo>
                    <a:pt x="133667" y="1252042"/>
                  </a:lnTo>
                  <a:lnTo>
                    <a:pt x="169672" y="1224724"/>
                  </a:lnTo>
                  <a:lnTo>
                    <a:pt x="209308" y="1202613"/>
                  </a:lnTo>
                  <a:lnTo>
                    <a:pt x="252082" y="1186218"/>
                  </a:lnTo>
                  <a:lnTo>
                    <a:pt x="297230" y="1176058"/>
                  </a:lnTo>
                  <a:lnTo>
                    <a:pt x="296722" y="1176058"/>
                  </a:lnTo>
                  <a:lnTo>
                    <a:pt x="345008" y="1172489"/>
                  </a:lnTo>
                  <a:lnTo>
                    <a:pt x="392582" y="1176058"/>
                  </a:lnTo>
                  <a:lnTo>
                    <a:pt x="438137" y="1186421"/>
                  </a:lnTo>
                  <a:lnTo>
                    <a:pt x="481152" y="1203020"/>
                  </a:lnTo>
                  <a:lnTo>
                    <a:pt x="521081" y="1225359"/>
                  </a:lnTo>
                  <a:lnTo>
                    <a:pt x="557415" y="1252880"/>
                  </a:lnTo>
                  <a:lnTo>
                    <a:pt x="589610" y="1285074"/>
                  </a:lnTo>
                  <a:lnTo>
                    <a:pt x="617131" y="1321409"/>
                  </a:lnTo>
                  <a:lnTo>
                    <a:pt x="639470" y="1361338"/>
                  </a:lnTo>
                  <a:lnTo>
                    <a:pt x="656069" y="1404353"/>
                  </a:lnTo>
                  <a:lnTo>
                    <a:pt x="666432" y="1449908"/>
                  </a:lnTo>
                  <a:lnTo>
                    <a:pt x="670001" y="1497482"/>
                  </a:lnTo>
                  <a:lnTo>
                    <a:pt x="666483" y="1545577"/>
                  </a:lnTo>
                  <a:lnTo>
                    <a:pt x="656272" y="1591335"/>
                  </a:lnTo>
                  <a:lnTo>
                    <a:pt x="639876" y="1634324"/>
                  </a:lnTo>
                  <a:lnTo>
                    <a:pt x="617766" y="1674050"/>
                  </a:lnTo>
                  <a:lnTo>
                    <a:pt x="590448" y="1710080"/>
                  </a:lnTo>
                  <a:lnTo>
                    <a:pt x="558431" y="1741932"/>
                  </a:lnTo>
                  <a:lnTo>
                    <a:pt x="522185" y="1769160"/>
                  </a:lnTo>
                  <a:lnTo>
                    <a:pt x="482231" y="1791284"/>
                  </a:lnTo>
                  <a:lnTo>
                    <a:pt x="439051" y="1807857"/>
                  </a:lnTo>
                  <a:lnTo>
                    <a:pt x="393141" y="1818424"/>
                  </a:lnTo>
                  <a:lnTo>
                    <a:pt x="345008" y="1822488"/>
                  </a:lnTo>
                  <a:lnTo>
                    <a:pt x="342506" y="1822488"/>
                  </a:lnTo>
                  <a:lnTo>
                    <a:pt x="342506" y="1624990"/>
                  </a:lnTo>
                  <a:lnTo>
                    <a:pt x="497509" y="1624990"/>
                  </a:lnTo>
                  <a:lnTo>
                    <a:pt x="505002" y="1619986"/>
                  </a:lnTo>
                  <a:lnTo>
                    <a:pt x="502500" y="1612493"/>
                  </a:lnTo>
                  <a:lnTo>
                    <a:pt x="502500" y="1507490"/>
                  </a:lnTo>
                  <a:lnTo>
                    <a:pt x="497509" y="1499984"/>
                  </a:lnTo>
                  <a:lnTo>
                    <a:pt x="492506" y="1502486"/>
                  </a:lnTo>
                  <a:lnTo>
                    <a:pt x="422503" y="1502486"/>
                  </a:lnTo>
                  <a:lnTo>
                    <a:pt x="414997" y="1507490"/>
                  </a:lnTo>
                  <a:lnTo>
                    <a:pt x="417499" y="1512493"/>
                  </a:lnTo>
                  <a:lnTo>
                    <a:pt x="417499" y="1517484"/>
                  </a:lnTo>
                  <a:lnTo>
                    <a:pt x="422503" y="1524990"/>
                  </a:lnTo>
                  <a:lnTo>
                    <a:pt x="482498" y="1524990"/>
                  </a:lnTo>
                  <a:lnTo>
                    <a:pt x="482498" y="1604987"/>
                  </a:lnTo>
                  <a:lnTo>
                    <a:pt x="327507" y="1604987"/>
                  </a:lnTo>
                  <a:lnTo>
                    <a:pt x="320001" y="1609991"/>
                  </a:lnTo>
                  <a:lnTo>
                    <a:pt x="320001" y="1837486"/>
                  </a:lnTo>
                  <a:lnTo>
                    <a:pt x="325005" y="1842490"/>
                  </a:lnTo>
                  <a:lnTo>
                    <a:pt x="330009" y="1844992"/>
                  </a:lnTo>
                  <a:lnTo>
                    <a:pt x="345008" y="1844992"/>
                  </a:lnTo>
                  <a:lnTo>
                    <a:pt x="399757" y="1840839"/>
                  </a:lnTo>
                  <a:lnTo>
                    <a:pt x="452475" y="1828520"/>
                  </a:lnTo>
                  <a:lnTo>
                    <a:pt x="467309" y="1822488"/>
                  </a:lnTo>
                  <a:lnTo>
                    <a:pt x="502323" y="1808276"/>
                  </a:lnTo>
                  <a:lnTo>
                    <a:pt x="548436" y="1780362"/>
                  </a:lnTo>
                  <a:lnTo>
                    <a:pt x="590003" y="1744992"/>
                  </a:lnTo>
                  <a:lnTo>
                    <a:pt x="625373" y="1703438"/>
                  </a:lnTo>
                  <a:lnTo>
                    <a:pt x="653440" y="1657311"/>
                  </a:lnTo>
                  <a:lnTo>
                    <a:pt x="674052" y="1607477"/>
                  </a:lnTo>
                  <a:lnTo>
                    <a:pt x="687120" y="1554746"/>
                  </a:lnTo>
                  <a:lnTo>
                    <a:pt x="692505" y="1499984"/>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900"/>
            </a:p>
          </p:txBody>
        </p:sp>
        <p:pic>
          <p:nvPicPr>
            <p:cNvPr id="162" name="Google Shape;162;p26"/>
            <p:cNvPicPr preferRelativeResize="0"/>
            <p:nvPr/>
          </p:nvPicPr>
          <p:blipFill rotWithShape="1">
            <a:blip r:embed="rId4">
              <a:alphaModFix/>
            </a:blip>
            <a:srcRect b="0" l="0" r="0" t="0"/>
            <a:stretch/>
          </p:blipFill>
          <p:spPr>
            <a:xfrm>
              <a:off x="9397505" y="5277498"/>
              <a:ext cx="257466" cy="272376"/>
            </a:xfrm>
            <a:prstGeom prst="rect">
              <a:avLst/>
            </a:prstGeom>
            <a:noFill/>
            <a:ln>
              <a:noFill/>
            </a:ln>
          </p:spPr>
        </p:pic>
        <p:sp>
          <p:nvSpPr>
            <p:cNvPr id="163" name="Google Shape;163;p26"/>
            <p:cNvSpPr/>
            <p:nvPr/>
          </p:nvSpPr>
          <p:spPr>
            <a:xfrm>
              <a:off x="9164993" y="3937508"/>
              <a:ext cx="692784" cy="685800"/>
            </a:xfrm>
            <a:custGeom>
              <a:rect b="b" l="l" r="r" t="t"/>
              <a:pathLst>
                <a:path extrusionOk="0" h="685800" w="692784">
                  <a:moveTo>
                    <a:pt x="594880" y="222478"/>
                  </a:moveTo>
                  <a:lnTo>
                    <a:pt x="589889" y="219976"/>
                  </a:lnTo>
                  <a:lnTo>
                    <a:pt x="587387" y="217474"/>
                  </a:lnTo>
                  <a:lnTo>
                    <a:pt x="577392" y="217474"/>
                  </a:lnTo>
                  <a:lnTo>
                    <a:pt x="572389" y="219976"/>
                  </a:lnTo>
                  <a:lnTo>
                    <a:pt x="564896" y="222478"/>
                  </a:lnTo>
                  <a:lnTo>
                    <a:pt x="559892" y="224980"/>
                  </a:lnTo>
                  <a:lnTo>
                    <a:pt x="563638" y="218935"/>
                  </a:lnTo>
                  <a:lnTo>
                    <a:pt x="564438" y="217474"/>
                  </a:lnTo>
                  <a:lnTo>
                    <a:pt x="567385" y="212166"/>
                  </a:lnTo>
                  <a:lnTo>
                    <a:pt x="571131" y="204952"/>
                  </a:lnTo>
                  <a:lnTo>
                    <a:pt x="572363" y="202488"/>
                  </a:lnTo>
                  <a:lnTo>
                    <a:pt x="574890" y="197485"/>
                  </a:lnTo>
                  <a:lnTo>
                    <a:pt x="574763" y="189763"/>
                  </a:lnTo>
                  <a:lnTo>
                    <a:pt x="572389" y="184988"/>
                  </a:lnTo>
                  <a:lnTo>
                    <a:pt x="569887" y="182499"/>
                  </a:lnTo>
                  <a:lnTo>
                    <a:pt x="562394" y="182499"/>
                  </a:lnTo>
                  <a:lnTo>
                    <a:pt x="559892" y="184988"/>
                  </a:lnTo>
                  <a:lnTo>
                    <a:pt x="547116" y="191592"/>
                  </a:lnTo>
                  <a:lnTo>
                    <a:pt x="534581" y="196557"/>
                  </a:lnTo>
                  <a:lnTo>
                    <a:pt x="521576" y="200113"/>
                  </a:lnTo>
                  <a:lnTo>
                    <a:pt x="507403" y="202488"/>
                  </a:lnTo>
                  <a:lnTo>
                    <a:pt x="497814" y="194983"/>
                  </a:lnTo>
                  <a:lnTo>
                    <a:pt x="491159" y="189763"/>
                  </a:lnTo>
                  <a:lnTo>
                    <a:pt x="473036" y="181254"/>
                  </a:lnTo>
                  <a:lnTo>
                    <a:pt x="453974" y="176479"/>
                  </a:lnTo>
                  <a:lnTo>
                    <a:pt x="434924" y="174993"/>
                  </a:lnTo>
                  <a:lnTo>
                    <a:pt x="394195" y="182892"/>
                  </a:lnTo>
                  <a:lnTo>
                    <a:pt x="360260" y="204368"/>
                  </a:lnTo>
                  <a:lnTo>
                    <a:pt x="336156" y="236143"/>
                  </a:lnTo>
                  <a:lnTo>
                    <a:pt x="324954" y="274955"/>
                  </a:lnTo>
                  <a:lnTo>
                    <a:pt x="314325" y="272707"/>
                  </a:lnTo>
                  <a:lnTo>
                    <a:pt x="302145" y="269659"/>
                  </a:lnTo>
                  <a:lnTo>
                    <a:pt x="291553" y="266179"/>
                  </a:lnTo>
                  <a:lnTo>
                    <a:pt x="284962" y="262458"/>
                  </a:lnTo>
                  <a:lnTo>
                    <a:pt x="256197" y="250990"/>
                  </a:lnTo>
                  <a:lnTo>
                    <a:pt x="254342" y="249974"/>
                  </a:lnTo>
                  <a:lnTo>
                    <a:pt x="228727" y="235292"/>
                  </a:lnTo>
                  <a:lnTo>
                    <a:pt x="208191" y="219976"/>
                  </a:lnTo>
                  <a:lnTo>
                    <a:pt x="203428" y="216433"/>
                  </a:lnTo>
                  <a:lnTo>
                    <a:pt x="179997" y="194983"/>
                  </a:lnTo>
                  <a:lnTo>
                    <a:pt x="177507" y="192493"/>
                  </a:lnTo>
                  <a:lnTo>
                    <a:pt x="175006" y="192493"/>
                  </a:lnTo>
                  <a:lnTo>
                    <a:pt x="172504" y="189992"/>
                  </a:lnTo>
                  <a:lnTo>
                    <a:pt x="167500" y="189992"/>
                  </a:lnTo>
                  <a:lnTo>
                    <a:pt x="153009" y="229819"/>
                  </a:lnTo>
                  <a:lnTo>
                    <a:pt x="152501" y="239966"/>
                  </a:lnTo>
                  <a:lnTo>
                    <a:pt x="153708" y="254965"/>
                  </a:lnTo>
                  <a:lnTo>
                    <a:pt x="153822" y="256374"/>
                  </a:lnTo>
                  <a:lnTo>
                    <a:pt x="157492" y="271843"/>
                  </a:lnTo>
                  <a:lnTo>
                    <a:pt x="163042" y="286372"/>
                  </a:lnTo>
                  <a:lnTo>
                    <a:pt x="170002" y="299948"/>
                  </a:lnTo>
                  <a:lnTo>
                    <a:pt x="164998" y="299948"/>
                  </a:lnTo>
                  <a:lnTo>
                    <a:pt x="162496" y="302450"/>
                  </a:lnTo>
                  <a:lnTo>
                    <a:pt x="160007" y="302450"/>
                  </a:lnTo>
                  <a:lnTo>
                    <a:pt x="157505" y="304939"/>
                  </a:lnTo>
                  <a:lnTo>
                    <a:pt x="157505" y="314947"/>
                  </a:lnTo>
                  <a:lnTo>
                    <a:pt x="159804" y="336461"/>
                  </a:lnTo>
                  <a:lnTo>
                    <a:pt x="166560" y="355866"/>
                  </a:lnTo>
                  <a:lnTo>
                    <a:pt x="177533" y="372935"/>
                  </a:lnTo>
                  <a:lnTo>
                    <a:pt x="192493" y="387413"/>
                  </a:lnTo>
                  <a:lnTo>
                    <a:pt x="189992" y="387413"/>
                  </a:lnTo>
                  <a:lnTo>
                    <a:pt x="189992" y="389915"/>
                  </a:lnTo>
                  <a:lnTo>
                    <a:pt x="187490" y="392417"/>
                  </a:lnTo>
                  <a:lnTo>
                    <a:pt x="187490" y="394906"/>
                  </a:lnTo>
                  <a:lnTo>
                    <a:pt x="185000" y="397408"/>
                  </a:lnTo>
                  <a:lnTo>
                    <a:pt x="187490" y="399910"/>
                  </a:lnTo>
                  <a:lnTo>
                    <a:pt x="197256" y="421271"/>
                  </a:lnTo>
                  <a:lnTo>
                    <a:pt x="211239" y="439585"/>
                  </a:lnTo>
                  <a:lnTo>
                    <a:pt x="228968" y="453682"/>
                  </a:lnTo>
                  <a:lnTo>
                    <a:pt x="249974" y="462394"/>
                  </a:lnTo>
                  <a:lnTo>
                    <a:pt x="228917" y="472630"/>
                  </a:lnTo>
                  <a:lnTo>
                    <a:pt x="207162" y="480504"/>
                  </a:lnTo>
                  <a:lnTo>
                    <a:pt x="184950" y="485584"/>
                  </a:lnTo>
                  <a:lnTo>
                    <a:pt x="162496" y="487375"/>
                  </a:lnTo>
                  <a:lnTo>
                    <a:pt x="147510" y="487375"/>
                  </a:lnTo>
                  <a:lnTo>
                    <a:pt x="142506" y="492379"/>
                  </a:lnTo>
                  <a:lnTo>
                    <a:pt x="140004" y="497370"/>
                  </a:lnTo>
                  <a:lnTo>
                    <a:pt x="140004" y="502373"/>
                  </a:lnTo>
                  <a:lnTo>
                    <a:pt x="178739" y="525183"/>
                  </a:lnTo>
                  <a:lnTo>
                    <a:pt x="245910" y="543610"/>
                  </a:lnTo>
                  <a:lnTo>
                    <a:pt x="279971" y="544855"/>
                  </a:lnTo>
                  <a:lnTo>
                    <a:pt x="321005" y="541616"/>
                  </a:lnTo>
                  <a:lnTo>
                    <a:pt x="360883" y="532053"/>
                  </a:lnTo>
                  <a:lnTo>
                    <a:pt x="384086" y="522363"/>
                  </a:lnTo>
                  <a:lnTo>
                    <a:pt x="398399" y="516394"/>
                  </a:lnTo>
                  <a:lnTo>
                    <a:pt x="432422" y="494868"/>
                  </a:lnTo>
                  <a:lnTo>
                    <a:pt x="437426" y="489877"/>
                  </a:lnTo>
                  <a:lnTo>
                    <a:pt x="437426" y="482384"/>
                  </a:lnTo>
                  <a:lnTo>
                    <a:pt x="434924" y="477380"/>
                  </a:lnTo>
                  <a:lnTo>
                    <a:pt x="432422" y="474878"/>
                  </a:lnTo>
                  <a:lnTo>
                    <a:pt x="422427" y="474878"/>
                  </a:lnTo>
                  <a:lnTo>
                    <a:pt x="419925" y="477380"/>
                  </a:lnTo>
                  <a:lnTo>
                    <a:pt x="388569" y="496011"/>
                  </a:lnTo>
                  <a:lnTo>
                    <a:pt x="354634" y="510184"/>
                  </a:lnTo>
                  <a:lnTo>
                    <a:pt x="318350" y="519214"/>
                  </a:lnTo>
                  <a:lnTo>
                    <a:pt x="279971" y="522363"/>
                  </a:lnTo>
                  <a:lnTo>
                    <a:pt x="257543" y="521436"/>
                  </a:lnTo>
                  <a:lnTo>
                    <a:pt x="235597" y="518617"/>
                  </a:lnTo>
                  <a:lnTo>
                    <a:pt x="214591" y="513930"/>
                  </a:lnTo>
                  <a:lnTo>
                    <a:pt x="194995" y="507365"/>
                  </a:lnTo>
                  <a:lnTo>
                    <a:pt x="218884" y="501789"/>
                  </a:lnTo>
                  <a:lnTo>
                    <a:pt x="241846" y="492696"/>
                  </a:lnTo>
                  <a:lnTo>
                    <a:pt x="263867" y="480314"/>
                  </a:lnTo>
                  <a:lnTo>
                    <a:pt x="284962" y="464883"/>
                  </a:lnTo>
                  <a:lnTo>
                    <a:pt x="287464" y="462394"/>
                  </a:lnTo>
                  <a:lnTo>
                    <a:pt x="289966" y="457390"/>
                  </a:lnTo>
                  <a:lnTo>
                    <a:pt x="287464" y="454888"/>
                  </a:lnTo>
                  <a:lnTo>
                    <a:pt x="287464" y="449897"/>
                  </a:lnTo>
                  <a:lnTo>
                    <a:pt x="282473" y="447395"/>
                  </a:lnTo>
                  <a:lnTo>
                    <a:pt x="277469" y="447395"/>
                  </a:lnTo>
                  <a:lnTo>
                    <a:pt x="257860" y="443649"/>
                  </a:lnTo>
                  <a:lnTo>
                    <a:pt x="240601" y="436156"/>
                  </a:lnTo>
                  <a:lnTo>
                    <a:pt x="226148" y="424903"/>
                  </a:lnTo>
                  <a:lnTo>
                    <a:pt x="214985" y="409905"/>
                  </a:lnTo>
                  <a:lnTo>
                    <a:pt x="219989" y="409905"/>
                  </a:lnTo>
                  <a:lnTo>
                    <a:pt x="227482" y="407403"/>
                  </a:lnTo>
                  <a:lnTo>
                    <a:pt x="232486" y="404901"/>
                  </a:lnTo>
                  <a:lnTo>
                    <a:pt x="237477" y="404901"/>
                  </a:lnTo>
                  <a:lnTo>
                    <a:pt x="242481" y="399910"/>
                  </a:lnTo>
                  <a:lnTo>
                    <a:pt x="239979" y="394906"/>
                  </a:lnTo>
                  <a:lnTo>
                    <a:pt x="239979" y="389915"/>
                  </a:lnTo>
                  <a:lnTo>
                    <a:pt x="237477" y="384911"/>
                  </a:lnTo>
                  <a:lnTo>
                    <a:pt x="232486" y="384911"/>
                  </a:lnTo>
                  <a:lnTo>
                    <a:pt x="212991" y="376605"/>
                  </a:lnTo>
                  <a:lnTo>
                    <a:pt x="196545" y="363372"/>
                  </a:lnTo>
                  <a:lnTo>
                    <a:pt x="184327" y="345909"/>
                  </a:lnTo>
                  <a:lnTo>
                    <a:pt x="177495" y="324942"/>
                  </a:lnTo>
                  <a:lnTo>
                    <a:pt x="183540" y="326390"/>
                  </a:lnTo>
                  <a:lnTo>
                    <a:pt x="190309" y="327126"/>
                  </a:lnTo>
                  <a:lnTo>
                    <a:pt x="198564" y="327431"/>
                  </a:lnTo>
                  <a:lnTo>
                    <a:pt x="209994" y="327431"/>
                  </a:lnTo>
                  <a:lnTo>
                    <a:pt x="212483" y="324942"/>
                  </a:lnTo>
                  <a:lnTo>
                    <a:pt x="214985" y="322440"/>
                  </a:lnTo>
                  <a:lnTo>
                    <a:pt x="214985" y="312445"/>
                  </a:lnTo>
                  <a:lnTo>
                    <a:pt x="212483" y="309943"/>
                  </a:lnTo>
                  <a:lnTo>
                    <a:pt x="207492" y="307441"/>
                  </a:lnTo>
                  <a:lnTo>
                    <a:pt x="192138" y="294449"/>
                  </a:lnTo>
                  <a:lnTo>
                    <a:pt x="180301" y="278396"/>
                  </a:lnTo>
                  <a:lnTo>
                    <a:pt x="172694" y="260007"/>
                  </a:lnTo>
                  <a:lnTo>
                    <a:pt x="170091" y="240677"/>
                  </a:lnTo>
                  <a:lnTo>
                    <a:pt x="170002" y="227469"/>
                  </a:lnTo>
                  <a:lnTo>
                    <a:pt x="172504" y="219976"/>
                  </a:lnTo>
                  <a:lnTo>
                    <a:pt x="194475" y="240677"/>
                  </a:lnTo>
                  <a:lnTo>
                    <a:pt x="219036" y="258089"/>
                  </a:lnTo>
                  <a:lnTo>
                    <a:pt x="274967" y="284962"/>
                  </a:lnTo>
                  <a:lnTo>
                    <a:pt x="318198" y="296202"/>
                  </a:lnTo>
                  <a:lnTo>
                    <a:pt x="327456" y="294957"/>
                  </a:lnTo>
                  <a:lnTo>
                    <a:pt x="337451" y="294957"/>
                  </a:lnTo>
                  <a:lnTo>
                    <a:pt x="342455" y="292455"/>
                  </a:lnTo>
                  <a:lnTo>
                    <a:pt x="342455" y="284962"/>
                  </a:lnTo>
                  <a:lnTo>
                    <a:pt x="344944" y="284962"/>
                  </a:lnTo>
                  <a:lnTo>
                    <a:pt x="344944" y="282460"/>
                  </a:lnTo>
                  <a:lnTo>
                    <a:pt x="346405" y="274955"/>
                  </a:lnTo>
                  <a:lnTo>
                    <a:pt x="369620" y="220916"/>
                  </a:lnTo>
                  <a:lnTo>
                    <a:pt x="429933" y="194983"/>
                  </a:lnTo>
                  <a:lnTo>
                    <a:pt x="446722" y="196824"/>
                  </a:lnTo>
                  <a:lnTo>
                    <a:pt x="463042" y="202171"/>
                  </a:lnTo>
                  <a:lnTo>
                    <a:pt x="478421" y="210807"/>
                  </a:lnTo>
                  <a:lnTo>
                    <a:pt x="492417" y="222478"/>
                  </a:lnTo>
                  <a:lnTo>
                    <a:pt x="494919" y="224980"/>
                  </a:lnTo>
                  <a:lnTo>
                    <a:pt x="502412" y="224980"/>
                  </a:lnTo>
                  <a:lnTo>
                    <a:pt x="511352" y="223113"/>
                  </a:lnTo>
                  <a:lnTo>
                    <a:pt x="519582" y="221234"/>
                  </a:lnTo>
                  <a:lnTo>
                    <a:pt x="534898" y="217474"/>
                  </a:lnTo>
                  <a:lnTo>
                    <a:pt x="522401" y="229971"/>
                  </a:lnTo>
                  <a:lnTo>
                    <a:pt x="514908" y="232473"/>
                  </a:lnTo>
                  <a:lnTo>
                    <a:pt x="509905" y="234975"/>
                  </a:lnTo>
                  <a:lnTo>
                    <a:pt x="507415" y="239966"/>
                  </a:lnTo>
                  <a:lnTo>
                    <a:pt x="509905" y="247472"/>
                  </a:lnTo>
                  <a:lnTo>
                    <a:pt x="512406" y="252463"/>
                  </a:lnTo>
                  <a:lnTo>
                    <a:pt x="517410" y="254965"/>
                  </a:lnTo>
                  <a:lnTo>
                    <a:pt x="522401" y="252463"/>
                  </a:lnTo>
                  <a:lnTo>
                    <a:pt x="529463" y="250990"/>
                  </a:lnTo>
                  <a:lnTo>
                    <a:pt x="535825" y="249974"/>
                  </a:lnTo>
                  <a:lnTo>
                    <a:pt x="541731" y="248958"/>
                  </a:lnTo>
                  <a:lnTo>
                    <a:pt x="547395" y="247472"/>
                  </a:lnTo>
                  <a:lnTo>
                    <a:pt x="541731" y="253098"/>
                  </a:lnTo>
                  <a:lnTo>
                    <a:pt x="535825" y="258724"/>
                  </a:lnTo>
                  <a:lnTo>
                    <a:pt x="529463" y="264337"/>
                  </a:lnTo>
                  <a:lnTo>
                    <a:pt x="522401" y="269963"/>
                  </a:lnTo>
                  <a:lnTo>
                    <a:pt x="517410" y="274955"/>
                  </a:lnTo>
                  <a:lnTo>
                    <a:pt x="513308" y="330301"/>
                  </a:lnTo>
                  <a:lnTo>
                    <a:pt x="501472" y="372122"/>
                  </a:lnTo>
                  <a:lnTo>
                    <a:pt x="482600" y="409714"/>
                  </a:lnTo>
                  <a:lnTo>
                    <a:pt x="457415" y="442391"/>
                  </a:lnTo>
                  <a:lnTo>
                    <a:pt x="452424" y="447395"/>
                  </a:lnTo>
                  <a:lnTo>
                    <a:pt x="452424" y="454888"/>
                  </a:lnTo>
                  <a:lnTo>
                    <a:pt x="457415" y="457390"/>
                  </a:lnTo>
                  <a:lnTo>
                    <a:pt x="459917" y="459892"/>
                  </a:lnTo>
                  <a:lnTo>
                    <a:pt x="462419" y="459892"/>
                  </a:lnTo>
                  <a:lnTo>
                    <a:pt x="464921" y="462394"/>
                  </a:lnTo>
                  <a:lnTo>
                    <a:pt x="469912" y="462394"/>
                  </a:lnTo>
                  <a:lnTo>
                    <a:pt x="472414" y="457390"/>
                  </a:lnTo>
                  <a:lnTo>
                    <a:pt x="500532" y="419557"/>
                  </a:lnTo>
                  <a:lnTo>
                    <a:pt x="521144" y="377736"/>
                  </a:lnTo>
                  <a:lnTo>
                    <a:pt x="534276" y="332638"/>
                  </a:lnTo>
                  <a:lnTo>
                    <a:pt x="539902" y="284962"/>
                  </a:lnTo>
                  <a:lnTo>
                    <a:pt x="554024" y="273253"/>
                  </a:lnTo>
                  <a:lnTo>
                    <a:pt x="566762" y="260591"/>
                  </a:lnTo>
                  <a:lnTo>
                    <a:pt x="578142" y="247472"/>
                  </a:lnTo>
                  <a:lnTo>
                    <a:pt x="578561" y="247002"/>
                  </a:lnTo>
                  <a:lnTo>
                    <a:pt x="589889" y="232473"/>
                  </a:lnTo>
                  <a:lnTo>
                    <a:pt x="594880" y="227469"/>
                  </a:lnTo>
                  <a:lnTo>
                    <a:pt x="594880" y="224980"/>
                  </a:lnTo>
                  <a:lnTo>
                    <a:pt x="594880" y="222478"/>
                  </a:lnTo>
                  <a:close/>
                </a:path>
                <a:path extrusionOk="0" h="685800" w="692784">
                  <a:moveTo>
                    <a:pt x="692492" y="345008"/>
                  </a:moveTo>
                  <a:lnTo>
                    <a:pt x="689419" y="299250"/>
                  </a:lnTo>
                  <a:lnTo>
                    <a:pt x="680364" y="254812"/>
                  </a:lnTo>
                  <a:lnTo>
                    <a:pt x="669988" y="224815"/>
                  </a:lnTo>
                  <a:lnTo>
                    <a:pt x="669988" y="345008"/>
                  </a:lnTo>
                  <a:lnTo>
                    <a:pt x="666470" y="393141"/>
                  </a:lnTo>
                  <a:lnTo>
                    <a:pt x="656272" y="438848"/>
                  </a:lnTo>
                  <a:lnTo>
                    <a:pt x="639876" y="481825"/>
                  </a:lnTo>
                  <a:lnTo>
                    <a:pt x="617766" y="521563"/>
                  </a:lnTo>
                  <a:lnTo>
                    <a:pt x="590448" y="557580"/>
                  </a:lnTo>
                  <a:lnTo>
                    <a:pt x="558431" y="589432"/>
                  </a:lnTo>
                  <a:lnTo>
                    <a:pt x="522185" y="616661"/>
                  </a:lnTo>
                  <a:lnTo>
                    <a:pt x="482231" y="638784"/>
                  </a:lnTo>
                  <a:lnTo>
                    <a:pt x="439051" y="655358"/>
                  </a:lnTo>
                  <a:lnTo>
                    <a:pt x="393141" y="665924"/>
                  </a:lnTo>
                  <a:lnTo>
                    <a:pt x="344995" y="670001"/>
                  </a:lnTo>
                  <a:lnTo>
                    <a:pt x="296913" y="666483"/>
                  </a:lnTo>
                  <a:lnTo>
                    <a:pt x="251167" y="656272"/>
                  </a:lnTo>
                  <a:lnTo>
                    <a:pt x="208229" y="639876"/>
                  </a:lnTo>
                  <a:lnTo>
                    <a:pt x="168567" y="617766"/>
                  </a:lnTo>
                  <a:lnTo>
                    <a:pt x="132651" y="590448"/>
                  </a:lnTo>
                  <a:lnTo>
                    <a:pt x="100965" y="558431"/>
                  </a:lnTo>
                  <a:lnTo>
                    <a:pt x="73977" y="522185"/>
                  </a:lnTo>
                  <a:lnTo>
                    <a:pt x="52171" y="482231"/>
                  </a:lnTo>
                  <a:lnTo>
                    <a:pt x="36004" y="439051"/>
                  </a:lnTo>
                  <a:lnTo>
                    <a:pt x="25946" y="393141"/>
                  </a:lnTo>
                  <a:lnTo>
                    <a:pt x="22491" y="345008"/>
                  </a:lnTo>
                  <a:lnTo>
                    <a:pt x="26009" y="296862"/>
                  </a:lnTo>
                  <a:lnTo>
                    <a:pt x="36207" y="250952"/>
                  </a:lnTo>
                  <a:lnTo>
                    <a:pt x="52578" y="207759"/>
                  </a:lnTo>
                  <a:lnTo>
                    <a:pt x="74612" y="167805"/>
                  </a:lnTo>
                  <a:lnTo>
                    <a:pt x="101815" y="131572"/>
                  </a:lnTo>
                  <a:lnTo>
                    <a:pt x="133667" y="99542"/>
                  </a:lnTo>
                  <a:lnTo>
                    <a:pt x="169672" y="72224"/>
                  </a:lnTo>
                  <a:lnTo>
                    <a:pt x="209308" y="50114"/>
                  </a:lnTo>
                  <a:lnTo>
                    <a:pt x="252082" y="33718"/>
                  </a:lnTo>
                  <a:lnTo>
                    <a:pt x="297484" y="23507"/>
                  </a:lnTo>
                  <a:lnTo>
                    <a:pt x="344995" y="20002"/>
                  </a:lnTo>
                  <a:lnTo>
                    <a:pt x="393141" y="23507"/>
                  </a:lnTo>
                  <a:lnTo>
                    <a:pt x="439051" y="33718"/>
                  </a:lnTo>
                  <a:lnTo>
                    <a:pt x="482231" y="50114"/>
                  </a:lnTo>
                  <a:lnTo>
                    <a:pt x="522185" y="72224"/>
                  </a:lnTo>
                  <a:lnTo>
                    <a:pt x="558431" y="99542"/>
                  </a:lnTo>
                  <a:lnTo>
                    <a:pt x="590448" y="131572"/>
                  </a:lnTo>
                  <a:lnTo>
                    <a:pt x="617766" y="167805"/>
                  </a:lnTo>
                  <a:lnTo>
                    <a:pt x="639876" y="207759"/>
                  </a:lnTo>
                  <a:lnTo>
                    <a:pt x="656272" y="250952"/>
                  </a:lnTo>
                  <a:lnTo>
                    <a:pt x="666483" y="296862"/>
                  </a:lnTo>
                  <a:lnTo>
                    <a:pt x="669988" y="345008"/>
                  </a:lnTo>
                  <a:lnTo>
                    <a:pt x="669988" y="224815"/>
                  </a:lnTo>
                  <a:lnTo>
                    <a:pt x="645464" y="171843"/>
                  </a:lnTo>
                  <a:lnTo>
                    <a:pt x="620153" y="134289"/>
                  </a:lnTo>
                  <a:lnTo>
                    <a:pt x="589991" y="99999"/>
                  </a:lnTo>
                  <a:lnTo>
                    <a:pt x="548436" y="64630"/>
                  </a:lnTo>
                  <a:lnTo>
                    <a:pt x="502323" y="36715"/>
                  </a:lnTo>
                  <a:lnTo>
                    <a:pt x="461149" y="20002"/>
                  </a:lnTo>
                  <a:lnTo>
                    <a:pt x="452475" y="16471"/>
                  </a:lnTo>
                  <a:lnTo>
                    <a:pt x="399757" y="4152"/>
                  </a:lnTo>
                  <a:lnTo>
                    <a:pt x="344995" y="0"/>
                  </a:lnTo>
                  <a:lnTo>
                    <a:pt x="290258" y="4152"/>
                  </a:lnTo>
                  <a:lnTo>
                    <a:pt x="237680" y="16471"/>
                  </a:lnTo>
                  <a:lnTo>
                    <a:pt x="188226" y="36715"/>
                  </a:lnTo>
                  <a:lnTo>
                    <a:pt x="142836" y="64630"/>
                  </a:lnTo>
                  <a:lnTo>
                    <a:pt x="102489" y="99999"/>
                  </a:lnTo>
                  <a:lnTo>
                    <a:pt x="72339" y="134289"/>
                  </a:lnTo>
                  <a:lnTo>
                    <a:pt x="47040" y="171843"/>
                  </a:lnTo>
                  <a:lnTo>
                    <a:pt x="26873" y="212178"/>
                  </a:lnTo>
                  <a:lnTo>
                    <a:pt x="12128" y="254812"/>
                  </a:lnTo>
                  <a:lnTo>
                    <a:pt x="3086" y="299250"/>
                  </a:lnTo>
                  <a:lnTo>
                    <a:pt x="0" y="345008"/>
                  </a:lnTo>
                  <a:lnTo>
                    <a:pt x="3086" y="390753"/>
                  </a:lnTo>
                  <a:lnTo>
                    <a:pt x="12128" y="435178"/>
                  </a:lnTo>
                  <a:lnTo>
                    <a:pt x="26873" y="477812"/>
                  </a:lnTo>
                  <a:lnTo>
                    <a:pt x="47040" y="518147"/>
                  </a:lnTo>
                  <a:lnTo>
                    <a:pt x="72339" y="555701"/>
                  </a:lnTo>
                  <a:lnTo>
                    <a:pt x="102489" y="590003"/>
                  </a:lnTo>
                  <a:lnTo>
                    <a:pt x="144043" y="625602"/>
                  </a:lnTo>
                  <a:lnTo>
                    <a:pt x="190017" y="653999"/>
                  </a:lnTo>
                  <a:lnTo>
                    <a:pt x="239483" y="674598"/>
                  </a:lnTo>
                  <a:lnTo>
                    <a:pt x="287185" y="685800"/>
                  </a:lnTo>
                  <a:lnTo>
                    <a:pt x="399757" y="685800"/>
                  </a:lnTo>
                  <a:lnTo>
                    <a:pt x="452475" y="673519"/>
                  </a:lnTo>
                  <a:lnTo>
                    <a:pt x="502323" y="653275"/>
                  </a:lnTo>
                  <a:lnTo>
                    <a:pt x="548436" y="625360"/>
                  </a:lnTo>
                  <a:lnTo>
                    <a:pt x="589991" y="590003"/>
                  </a:lnTo>
                  <a:lnTo>
                    <a:pt x="620153" y="555701"/>
                  </a:lnTo>
                  <a:lnTo>
                    <a:pt x="645464" y="518147"/>
                  </a:lnTo>
                  <a:lnTo>
                    <a:pt x="665619" y="477812"/>
                  </a:lnTo>
                  <a:lnTo>
                    <a:pt x="680364" y="435178"/>
                  </a:lnTo>
                  <a:lnTo>
                    <a:pt x="689419" y="390753"/>
                  </a:lnTo>
                  <a:lnTo>
                    <a:pt x="692492" y="345008"/>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900"/>
            </a:p>
          </p:txBody>
        </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pic>
        <p:nvPicPr>
          <p:cNvPr id="70" name="Google Shape;70;p14"/>
          <p:cNvPicPr preferRelativeResize="0"/>
          <p:nvPr/>
        </p:nvPicPr>
        <p:blipFill>
          <a:blip r:embed="rId3">
            <a:alphaModFix/>
          </a:blip>
          <a:stretch>
            <a:fillRect/>
          </a:stretch>
        </p:blipFill>
        <p:spPr>
          <a:xfrm>
            <a:off x="2112674" y="1973175"/>
            <a:ext cx="5164801" cy="2753526"/>
          </a:xfrm>
          <a:prstGeom prst="rect">
            <a:avLst/>
          </a:prstGeom>
          <a:noFill/>
          <a:ln>
            <a:noFill/>
          </a:ln>
        </p:spPr>
      </p:pic>
      <p:sp>
        <p:nvSpPr>
          <p:cNvPr id="71" name="Google Shape;71;p14"/>
          <p:cNvSpPr txBox="1"/>
          <p:nvPr/>
        </p:nvSpPr>
        <p:spPr>
          <a:xfrm>
            <a:off x="2112675" y="420150"/>
            <a:ext cx="5164800" cy="1523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chemeClr val="dk1"/>
                </a:solidFill>
                <a:latin typeface="Avenir"/>
                <a:ea typeface="Avenir"/>
                <a:cs typeface="Avenir"/>
                <a:sym typeface="Avenir"/>
              </a:rPr>
              <a:t> </a:t>
            </a:r>
            <a:r>
              <a:rPr b="1" lang="en" sz="1600">
                <a:solidFill>
                  <a:schemeClr val="dk1"/>
                </a:solidFill>
                <a:latin typeface="Avenir"/>
                <a:ea typeface="Avenir"/>
                <a:cs typeface="Avenir"/>
                <a:sym typeface="Avenir"/>
              </a:rPr>
              <a:t>Admin Login :- </a:t>
            </a:r>
            <a:endParaRPr b="1" sz="1600">
              <a:solidFill>
                <a:schemeClr val="dk1"/>
              </a:solidFill>
              <a:latin typeface="Avenir"/>
              <a:ea typeface="Avenir"/>
              <a:cs typeface="Avenir"/>
              <a:sym typeface="Avenir"/>
            </a:endParaRPr>
          </a:p>
          <a:p>
            <a:pPr indent="0" lvl="0" marL="0" rtl="0" algn="l">
              <a:spcBef>
                <a:spcPts val="0"/>
              </a:spcBef>
              <a:spcAft>
                <a:spcPts val="0"/>
              </a:spcAft>
              <a:buNone/>
            </a:pPr>
            <a:r>
              <a:t/>
            </a:r>
            <a:endParaRPr b="1" sz="1500">
              <a:solidFill>
                <a:schemeClr val="dk1"/>
              </a:solidFill>
              <a:latin typeface="Avenir"/>
              <a:ea typeface="Avenir"/>
              <a:cs typeface="Avenir"/>
              <a:sym typeface="Avenir"/>
            </a:endParaRPr>
          </a:p>
          <a:p>
            <a:pPr indent="-317500" lvl="0" marL="457200" rtl="0" algn="l">
              <a:spcBef>
                <a:spcPts val="0"/>
              </a:spcBef>
              <a:spcAft>
                <a:spcPts val="0"/>
              </a:spcAft>
              <a:buClr>
                <a:schemeClr val="dk1"/>
              </a:buClr>
              <a:buSzPts val="1400"/>
              <a:buFont typeface="Avenir"/>
              <a:buChar char="⮚"/>
            </a:pPr>
            <a:r>
              <a:rPr lang="en">
                <a:solidFill>
                  <a:schemeClr val="dk1"/>
                </a:solidFill>
                <a:latin typeface="Avenir"/>
                <a:ea typeface="Avenir"/>
                <a:cs typeface="Avenir"/>
                <a:sym typeface="Avenir"/>
              </a:rPr>
              <a:t>URL : </a:t>
            </a:r>
            <a:r>
              <a:rPr b="1" lang="en" u="sng">
                <a:solidFill>
                  <a:schemeClr val="accent5"/>
                </a:solidFill>
                <a:latin typeface="Avenir"/>
                <a:ea typeface="Avenir"/>
                <a:cs typeface="Avenir"/>
                <a:sym typeface="Avenir"/>
                <a:hlinkClick r:id="rId4">
                  <a:extLst>
                    <a:ext uri="{A12FA001-AC4F-418D-AE19-62706E023703}">
                      <ahyp:hlinkClr val="tx"/>
                    </a:ext>
                  </a:extLst>
                </a:hlinkClick>
              </a:rPr>
              <a:t>http://localhost:8000/admin/</a:t>
            </a:r>
            <a:endParaRPr>
              <a:solidFill>
                <a:schemeClr val="dk1"/>
              </a:solidFill>
              <a:latin typeface="Avenir"/>
              <a:ea typeface="Avenir"/>
              <a:cs typeface="Avenir"/>
              <a:sym typeface="Avenir"/>
            </a:endParaRPr>
          </a:p>
          <a:p>
            <a:pPr indent="-317500" lvl="0" marL="457200" rtl="0" algn="l">
              <a:spcBef>
                <a:spcPts val="0"/>
              </a:spcBef>
              <a:spcAft>
                <a:spcPts val="0"/>
              </a:spcAft>
              <a:buClr>
                <a:schemeClr val="dk1"/>
              </a:buClr>
              <a:buSzPts val="1400"/>
              <a:buFont typeface="Avenir"/>
              <a:buChar char="⮚"/>
            </a:pPr>
            <a:r>
              <a:rPr lang="en">
                <a:solidFill>
                  <a:schemeClr val="dk1"/>
                </a:solidFill>
                <a:latin typeface="Avenir"/>
                <a:ea typeface="Avenir"/>
                <a:cs typeface="Avenir"/>
                <a:sym typeface="Avenir"/>
              </a:rPr>
              <a:t>Credentials : Username : root</a:t>
            </a:r>
            <a:endParaRPr>
              <a:solidFill>
                <a:schemeClr val="dk1"/>
              </a:solidFill>
              <a:latin typeface="Avenir"/>
              <a:ea typeface="Avenir"/>
              <a:cs typeface="Avenir"/>
              <a:sym typeface="Avenir"/>
            </a:endParaRPr>
          </a:p>
          <a:p>
            <a:pPr indent="0" lvl="0" marL="1371600" rtl="0" algn="l">
              <a:spcBef>
                <a:spcPts val="0"/>
              </a:spcBef>
              <a:spcAft>
                <a:spcPts val="0"/>
              </a:spcAft>
              <a:buNone/>
            </a:pPr>
            <a:r>
              <a:rPr lang="en">
                <a:solidFill>
                  <a:schemeClr val="dk1"/>
                </a:solidFill>
                <a:latin typeface="Avenir"/>
                <a:ea typeface="Avenir"/>
                <a:cs typeface="Avenir"/>
                <a:sym typeface="Avenir"/>
              </a:rPr>
              <a:t>   Password : root</a:t>
            </a:r>
            <a:endParaRPr>
              <a:solidFill>
                <a:schemeClr val="dk1"/>
              </a:solidFill>
              <a:latin typeface="Avenir"/>
              <a:ea typeface="Avenir"/>
              <a:cs typeface="Avenir"/>
              <a:sym typeface="Avenir"/>
            </a:endParaRPr>
          </a:p>
          <a:p>
            <a:pPr indent="-317500" lvl="0" marL="457200" rtl="0" algn="l">
              <a:spcBef>
                <a:spcPts val="0"/>
              </a:spcBef>
              <a:spcAft>
                <a:spcPts val="0"/>
              </a:spcAft>
              <a:buClr>
                <a:schemeClr val="dk1"/>
              </a:buClr>
              <a:buSzPts val="1400"/>
              <a:buFont typeface="Avenir"/>
              <a:buChar char="⮚"/>
            </a:pPr>
            <a:r>
              <a:rPr lang="en">
                <a:solidFill>
                  <a:schemeClr val="dk1"/>
                </a:solidFill>
                <a:latin typeface="Avenir"/>
                <a:ea typeface="Avenir"/>
                <a:cs typeface="Avenir"/>
                <a:sym typeface="Avenir"/>
              </a:rPr>
              <a:t>By default this superuser is created in this django project</a:t>
            </a:r>
            <a:endParaRPr>
              <a:solidFill>
                <a:schemeClr val="dk1"/>
              </a:solidFill>
              <a:latin typeface="Avenir"/>
              <a:ea typeface="Avenir"/>
              <a:cs typeface="Avenir"/>
              <a:sym typeface="Aveni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pic>
        <p:nvPicPr>
          <p:cNvPr id="76" name="Google Shape;76;p15"/>
          <p:cNvPicPr preferRelativeResize="0"/>
          <p:nvPr/>
        </p:nvPicPr>
        <p:blipFill>
          <a:blip r:embed="rId3">
            <a:alphaModFix/>
          </a:blip>
          <a:stretch>
            <a:fillRect/>
          </a:stretch>
        </p:blipFill>
        <p:spPr>
          <a:xfrm>
            <a:off x="4860275" y="338500"/>
            <a:ext cx="4036123" cy="2157051"/>
          </a:xfrm>
          <a:prstGeom prst="rect">
            <a:avLst/>
          </a:prstGeom>
          <a:noFill/>
          <a:ln>
            <a:noFill/>
          </a:ln>
        </p:spPr>
      </p:pic>
      <p:sp>
        <p:nvSpPr>
          <p:cNvPr id="77" name="Google Shape;77;p15"/>
          <p:cNvSpPr txBox="1"/>
          <p:nvPr/>
        </p:nvSpPr>
        <p:spPr>
          <a:xfrm>
            <a:off x="655800" y="831425"/>
            <a:ext cx="3916200" cy="1102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b="1" lang="en" sz="1600">
                <a:solidFill>
                  <a:schemeClr val="dk1"/>
                </a:solidFill>
                <a:latin typeface="Avenir"/>
                <a:ea typeface="Avenir"/>
                <a:cs typeface="Avenir"/>
                <a:sym typeface="Avenir"/>
              </a:rPr>
              <a:t>Manage All Users :-</a:t>
            </a:r>
            <a:endParaRPr b="1" sz="1600">
              <a:solidFill>
                <a:schemeClr val="dk1"/>
              </a:solidFill>
              <a:latin typeface="Avenir"/>
              <a:ea typeface="Avenir"/>
              <a:cs typeface="Avenir"/>
              <a:sym typeface="Avenir"/>
            </a:endParaRPr>
          </a:p>
          <a:p>
            <a:pPr indent="-323850" lvl="0" marL="457200" rtl="0" algn="l">
              <a:lnSpc>
                <a:spcPct val="115000"/>
              </a:lnSpc>
              <a:spcBef>
                <a:spcPts val="1200"/>
              </a:spcBef>
              <a:spcAft>
                <a:spcPts val="0"/>
              </a:spcAft>
              <a:buClr>
                <a:schemeClr val="dk1"/>
              </a:buClr>
              <a:buSzPts val="1500"/>
              <a:buFont typeface="Avenir"/>
              <a:buChar char="⮚"/>
            </a:pPr>
            <a:r>
              <a:rPr lang="en">
                <a:solidFill>
                  <a:schemeClr val="dk1"/>
                </a:solidFill>
                <a:latin typeface="Avenir"/>
                <a:ea typeface="Avenir"/>
                <a:cs typeface="Avenir"/>
                <a:sym typeface="Avenir"/>
              </a:rPr>
              <a:t>All users can be efficiently managed through their respective user rows.</a:t>
            </a:r>
            <a:endParaRPr b="1">
              <a:solidFill>
                <a:schemeClr val="dk1"/>
              </a:solidFill>
              <a:latin typeface="Avenir"/>
              <a:ea typeface="Avenir"/>
              <a:cs typeface="Avenir"/>
              <a:sym typeface="Avenir"/>
            </a:endParaRPr>
          </a:p>
        </p:txBody>
      </p:sp>
      <p:pic>
        <p:nvPicPr>
          <p:cNvPr id="78" name="Google Shape;78;p15"/>
          <p:cNvPicPr preferRelativeResize="0"/>
          <p:nvPr/>
        </p:nvPicPr>
        <p:blipFill>
          <a:blip r:embed="rId4">
            <a:alphaModFix/>
          </a:blip>
          <a:stretch>
            <a:fillRect/>
          </a:stretch>
        </p:blipFill>
        <p:spPr>
          <a:xfrm>
            <a:off x="311225" y="2713425"/>
            <a:ext cx="4036123" cy="2157051"/>
          </a:xfrm>
          <a:prstGeom prst="rect">
            <a:avLst/>
          </a:prstGeom>
          <a:noFill/>
          <a:ln>
            <a:noFill/>
          </a:ln>
        </p:spPr>
      </p:pic>
      <p:sp>
        <p:nvSpPr>
          <p:cNvPr id="79" name="Google Shape;79;p15"/>
          <p:cNvSpPr txBox="1"/>
          <p:nvPr/>
        </p:nvSpPr>
        <p:spPr>
          <a:xfrm>
            <a:off x="4572000" y="2622100"/>
            <a:ext cx="4324500" cy="23397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dk1"/>
              </a:buClr>
              <a:buSzPts val="1400"/>
              <a:buFont typeface="Avenir"/>
              <a:buChar char="⮚"/>
            </a:pPr>
            <a:r>
              <a:rPr b="1" lang="en">
                <a:solidFill>
                  <a:schemeClr val="dk1"/>
                </a:solidFill>
                <a:latin typeface="Avenir"/>
                <a:ea typeface="Avenir"/>
                <a:cs typeface="Avenir"/>
                <a:sym typeface="Avenir"/>
              </a:rPr>
              <a:t>URL: For Customer User</a:t>
            </a:r>
            <a:endParaRPr b="1">
              <a:solidFill>
                <a:schemeClr val="dk1"/>
              </a:solidFill>
              <a:latin typeface="Avenir"/>
              <a:ea typeface="Avenir"/>
              <a:cs typeface="Avenir"/>
              <a:sym typeface="Avenir"/>
            </a:endParaRPr>
          </a:p>
          <a:p>
            <a:pPr indent="0" lvl="0" marL="457200" rtl="0" algn="l">
              <a:spcBef>
                <a:spcPts val="0"/>
              </a:spcBef>
              <a:spcAft>
                <a:spcPts val="0"/>
              </a:spcAft>
              <a:buNone/>
            </a:pPr>
            <a:r>
              <a:rPr lang="en" u="sng">
                <a:solidFill>
                  <a:schemeClr val="hlink"/>
                </a:solidFill>
                <a:latin typeface="Avenir"/>
                <a:ea typeface="Avenir"/>
                <a:cs typeface="Avenir"/>
                <a:sym typeface="Avenir"/>
                <a:hlinkClick r:id="rId5"/>
              </a:rPr>
              <a:t>http://localhost:8000/admin/customer/customeruser/</a:t>
            </a:r>
            <a:endParaRPr b="1">
              <a:solidFill>
                <a:schemeClr val="dk1"/>
              </a:solidFill>
              <a:latin typeface="Avenir"/>
              <a:ea typeface="Avenir"/>
              <a:cs typeface="Avenir"/>
              <a:sym typeface="Avenir"/>
            </a:endParaRPr>
          </a:p>
          <a:p>
            <a:pPr indent="0" lvl="0" marL="457200" rtl="0" algn="l">
              <a:spcBef>
                <a:spcPts val="0"/>
              </a:spcBef>
              <a:spcAft>
                <a:spcPts val="0"/>
              </a:spcAft>
              <a:buNone/>
            </a:pPr>
            <a:r>
              <a:t/>
            </a:r>
            <a:endParaRPr b="1">
              <a:solidFill>
                <a:schemeClr val="dk1"/>
              </a:solidFill>
              <a:latin typeface="Avenir"/>
              <a:ea typeface="Avenir"/>
              <a:cs typeface="Avenir"/>
              <a:sym typeface="Avenir"/>
            </a:endParaRPr>
          </a:p>
          <a:p>
            <a:pPr indent="-317500" lvl="0" marL="457200" rtl="0" algn="l">
              <a:spcBef>
                <a:spcPts val="0"/>
              </a:spcBef>
              <a:spcAft>
                <a:spcPts val="0"/>
              </a:spcAft>
              <a:buClr>
                <a:schemeClr val="dk1"/>
              </a:buClr>
              <a:buSzPts val="1400"/>
              <a:buFont typeface="Avenir"/>
              <a:buChar char="⮚"/>
            </a:pPr>
            <a:r>
              <a:rPr b="1" lang="en">
                <a:solidFill>
                  <a:schemeClr val="dk1"/>
                </a:solidFill>
                <a:latin typeface="Avenir"/>
                <a:ea typeface="Avenir"/>
                <a:cs typeface="Avenir"/>
                <a:sym typeface="Avenir"/>
              </a:rPr>
              <a:t>Users can be added manually using the "Add Users" button located in the top-right corner.</a:t>
            </a:r>
            <a:endParaRPr b="1">
              <a:solidFill>
                <a:schemeClr val="dk1"/>
              </a:solidFill>
              <a:latin typeface="Avenir"/>
              <a:ea typeface="Avenir"/>
              <a:cs typeface="Avenir"/>
              <a:sym typeface="Avenir"/>
            </a:endParaRPr>
          </a:p>
          <a:p>
            <a:pPr indent="0" lvl="0" marL="457200" rtl="0" algn="l">
              <a:spcBef>
                <a:spcPts val="0"/>
              </a:spcBef>
              <a:spcAft>
                <a:spcPts val="0"/>
              </a:spcAft>
              <a:buNone/>
            </a:pPr>
            <a:r>
              <a:t/>
            </a:r>
            <a:endParaRPr b="1">
              <a:solidFill>
                <a:schemeClr val="dk1"/>
              </a:solidFill>
              <a:latin typeface="Avenir"/>
              <a:ea typeface="Avenir"/>
              <a:cs typeface="Avenir"/>
              <a:sym typeface="Avenir"/>
            </a:endParaRPr>
          </a:p>
          <a:p>
            <a:pPr indent="-317500" lvl="0" marL="457200" rtl="0" algn="l">
              <a:spcBef>
                <a:spcPts val="0"/>
              </a:spcBef>
              <a:spcAft>
                <a:spcPts val="0"/>
              </a:spcAft>
              <a:buClr>
                <a:schemeClr val="dk1"/>
              </a:buClr>
              <a:buSzPts val="1400"/>
              <a:buFont typeface="Avenir"/>
              <a:buChar char="⮚"/>
            </a:pPr>
            <a:r>
              <a:rPr b="1" lang="en">
                <a:solidFill>
                  <a:schemeClr val="dk1"/>
                </a:solidFill>
                <a:latin typeface="Avenir"/>
                <a:ea typeface="Avenir"/>
                <a:cs typeface="Avenir"/>
                <a:sym typeface="Avenir"/>
              </a:rPr>
              <a:t>Users can be filtered by their respective state and city, which is available </a:t>
            </a:r>
            <a:r>
              <a:rPr b="1" lang="en">
                <a:solidFill>
                  <a:schemeClr val="dk1"/>
                </a:solidFill>
                <a:latin typeface="Avenir"/>
                <a:ea typeface="Avenir"/>
                <a:cs typeface="Avenir"/>
                <a:sym typeface="Avenir"/>
              </a:rPr>
              <a:t>with </a:t>
            </a:r>
            <a:r>
              <a:rPr b="1" lang="en">
                <a:solidFill>
                  <a:schemeClr val="dk1"/>
                </a:solidFill>
                <a:latin typeface="Avenir"/>
                <a:ea typeface="Avenir"/>
                <a:cs typeface="Avenir"/>
                <a:sym typeface="Avenir"/>
              </a:rPr>
              <a:t>the rightmost column.</a:t>
            </a:r>
            <a:endParaRPr b="1">
              <a:solidFill>
                <a:schemeClr val="dk1"/>
              </a:solidFill>
              <a:latin typeface="Avenir"/>
              <a:ea typeface="Avenir"/>
              <a:cs typeface="Avenir"/>
              <a:sym typeface="Aveni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pic>
        <p:nvPicPr>
          <p:cNvPr id="84" name="Google Shape;84;p16"/>
          <p:cNvPicPr preferRelativeResize="0"/>
          <p:nvPr/>
        </p:nvPicPr>
        <p:blipFill rotWithShape="1">
          <a:blip r:embed="rId3">
            <a:alphaModFix/>
          </a:blip>
          <a:srcRect b="0" l="0" r="0" t="0"/>
          <a:stretch/>
        </p:blipFill>
        <p:spPr>
          <a:xfrm>
            <a:off x="366250" y="398700"/>
            <a:ext cx="3932798" cy="2212201"/>
          </a:xfrm>
          <a:prstGeom prst="rect">
            <a:avLst/>
          </a:prstGeom>
          <a:noFill/>
          <a:ln>
            <a:noFill/>
          </a:ln>
        </p:spPr>
      </p:pic>
      <p:sp>
        <p:nvSpPr>
          <p:cNvPr id="85" name="Google Shape;85;p16"/>
          <p:cNvSpPr txBox="1"/>
          <p:nvPr/>
        </p:nvSpPr>
        <p:spPr>
          <a:xfrm>
            <a:off x="283500" y="2794575"/>
            <a:ext cx="4098300" cy="18393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None/>
            </a:pPr>
            <a:r>
              <a:rPr b="1" i="0" lang="en" sz="1600" u="none" cap="none" strike="noStrike">
                <a:solidFill>
                  <a:schemeClr val="dk1"/>
                </a:solidFill>
                <a:latin typeface="Avenir"/>
                <a:ea typeface="Avenir"/>
                <a:cs typeface="Avenir"/>
                <a:sym typeface="Avenir"/>
              </a:rPr>
              <a:t>Customer</a:t>
            </a:r>
            <a:r>
              <a:rPr b="1" lang="en" sz="1600">
                <a:solidFill>
                  <a:schemeClr val="dk1"/>
                </a:solidFill>
                <a:latin typeface="Avenir"/>
                <a:ea typeface="Avenir"/>
                <a:cs typeface="Avenir"/>
                <a:sym typeface="Avenir"/>
              </a:rPr>
              <a:t> Registration :-</a:t>
            </a:r>
            <a:endParaRPr b="1" sz="1600">
              <a:solidFill>
                <a:schemeClr val="dk1"/>
              </a:solidFill>
              <a:latin typeface="Avenir"/>
              <a:ea typeface="Avenir"/>
              <a:cs typeface="Avenir"/>
              <a:sym typeface="Avenir"/>
            </a:endParaRPr>
          </a:p>
          <a:p>
            <a:pPr indent="0" lvl="0" marL="0" marR="0" rtl="0" algn="l">
              <a:lnSpc>
                <a:spcPct val="100000"/>
              </a:lnSpc>
              <a:spcBef>
                <a:spcPts val="0"/>
              </a:spcBef>
              <a:spcAft>
                <a:spcPts val="0"/>
              </a:spcAft>
              <a:buNone/>
            </a:pPr>
            <a:r>
              <a:t/>
            </a:r>
            <a:endParaRPr b="1" sz="1500">
              <a:solidFill>
                <a:schemeClr val="dk1"/>
              </a:solidFill>
              <a:latin typeface="Avenir"/>
              <a:ea typeface="Avenir"/>
              <a:cs typeface="Avenir"/>
              <a:sym typeface="Avenir"/>
            </a:endParaRPr>
          </a:p>
          <a:p>
            <a:pPr indent="-317500" lvl="0" marL="457200" rtl="0" algn="l">
              <a:spcBef>
                <a:spcPts val="0"/>
              </a:spcBef>
              <a:spcAft>
                <a:spcPts val="0"/>
              </a:spcAft>
              <a:buClr>
                <a:schemeClr val="dk1"/>
              </a:buClr>
              <a:buSzPts val="1400"/>
              <a:buFont typeface="Noto Sans Symbols"/>
              <a:buChar char="⮚"/>
            </a:pPr>
            <a:r>
              <a:rPr b="1" lang="en">
                <a:solidFill>
                  <a:schemeClr val="dk1"/>
                </a:solidFill>
                <a:latin typeface="Avenir"/>
                <a:ea typeface="Avenir"/>
                <a:cs typeface="Avenir"/>
                <a:sym typeface="Avenir"/>
              </a:rPr>
              <a:t>During customer registration, the field “is_user = True” is used to clearly distinguish customer users from restaurant and delivery users. This helps prevent conflicts and ensures appropriate access levels within the system.</a:t>
            </a:r>
            <a:endParaRPr b="1">
              <a:solidFill>
                <a:schemeClr val="dk1"/>
              </a:solidFill>
              <a:latin typeface="Avenir"/>
              <a:ea typeface="Avenir"/>
              <a:cs typeface="Avenir"/>
              <a:sym typeface="Avenir"/>
            </a:endParaRPr>
          </a:p>
        </p:txBody>
      </p:sp>
      <p:pic>
        <p:nvPicPr>
          <p:cNvPr id="86" name="Google Shape;86;p16"/>
          <p:cNvPicPr preferRelativeResize="0"/>
          <p:nvPr/>
        </p:nvPicPr>
        <p:blipFill>
          <a:blip r:embed="rId4">
            <a:alphaModFix/>
          </a:blip>
          <a:stretch>
            <a:fillRect/>
          </a:stretch>
        </p:blipFill>
        <p:spPr>
          <a:xfrm>
            <a:off x="4829200" y="2600475"/>
            <a:ext cx="3932798" cy="2212199"/>
          </a:xfrm>
          <a:prstGeom prst="rect">
            <a:avLst/>
          </a:prstGeom>
          <a:noFill/>
          <a:ln>
            <a:noFill/>
          </a:ln>
        </p:spPr>
      </p:pic>
      <p:sp>
        <p:nvSpPr>
          <p:cNvPr id="87" name="Google Shape;87;p16"/>
          <p:cNvSpPr txBox="1"/>
          <p:nvPr/>
        </p:nvSpPr>
        <p:spPr>
          <a:xfrm>
            <a:off x="4829250" y="642900"/>
            <a:ext cx="3932700" cy="173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chemeClr val="dk1"/>
                </a:solidFill>
                <a:latin typeface="Avenir"/>
                <a:ea typeface="Avenir"/>
                <a:cs typeface="Avenir"/>
                <a:sym typeface="Avenir"/>
              </a:rPr>
              <a:t>Customer Login :-</a:t>
            </a:r>
            <a:endParaRPr b="1" sz="1600">
              <a:solidFill>
                <a:schemeClr val="dk1"/>
              </a:solidFill>
              <a:latin typeface="Avenir"/>
              <a:ea typeface="Avenir"/>
              <a:cs typeface="Avenir"/>
              <a:sym typeface="Avenir"/>
            </a:endParaRPr>
          </a:p>
          <a:p>
            <a:pPr indent="0" lvl="0" marL="0" rtl="0" algn="l">
              <a:spcBef>
                <a:spcPts val="0"/>
              </a:spcBef>
              <a:spcAft>
                <a:spcPts val="0"/>
              </a:spcAft>
              <a:buNone/>
            </a:pPr>
            <a:r>
              <a:t/>
            </a:r>
            <a:endParaRPr b="1" sz="1500">
              <a:solidFill>
                <a:schemeClr val="dk1"/>
              </a:solidFill>
              <a:latin typeface="Avenir"/>
              <a:ea typeface="Avenir"/>
              <a:cs typeface="Avenir"/>
              <a:sym typeface="Avenir"/>
            </a:endParaRPr>
          </a:p>
          <a:p>
            <a:pPr indent="-317500" lvl="0" marL="457200" rtl="0" algn="l">
              <a:spcBef>
                <a:spcPts val="0"/>
              </a:spcBef>
              <a:spcAft>
                <a:spcPts val="0"/>
              </a:spcAft>
              <a:buClr>
                <a:schemeClr val="dk1"/>
              </a:buClr>
              <a:buSzPts val="1400"/>
              <a:buFont typeface="Noto Sans Symbols"/>
              <a:buChar char="⮚"/>
            </a:pPr>
            <a:r>
              <a:rPr b="1" lang="en">
                <a:solidFill>
                  <a:schemeClr val="dk1"/>
                </a:solidFill>
                <a:latin typeface="Avenir"/>
                <a:ea typeface="Avenir"/>
                <a:cs typeface="Avenir"/>
                <a:sym typeface="Avenir"/>
              </a:rPr>
              <a:t>Only customer users are permitted to log in using valid credentials. Other user types, such as restaurant or delivery users, do not have access to this Customer login.</a:t>
            </a:r>
            <a:endParaRPr b="1">
              <a:solidFill>
                <a:schemeClr val="dk1"/>
              </a:solidFill>
              <a:latin typeface="Avenir"/>
              <a:ea typeface="Avenir"/>
              <a:cs typeface="Avenir"/>
              <a:sym typeface="Aveni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7"/>
          <p:cNvSpPr txBox="1"/>
          <p:nvPr/>
        </p:nvSpPr>
        <p:spPr>
          <a:xfrm>
            <a:off x="591750" y="710950"/>
            <a:ext cx="7960500" cy="1239000"/>
          </a:xfrm>
          <a:prstGeom prst="rect">
            <a:avLst/>
          </a:prstGeom>
          <a:noFill/>
          <a:ln>
            <a:noFill/>
          </a:ln>
        </p:spPr>
        <p:txBody>
          <a:bodyPr anchorCtr="0" anchor="t" bIns="34275" lIns="68575" spcFirstLastPara="1" rIns="68575" wrap="square" tIns="34275">
            <a:spAutoFit/>
          </a:bodyPr>
          <a:lstStyle/>
          <a:p>
            <a:pPr indent="0" lvl="0" marL="0" rtl="0" algn="l">
              <a:spcBef>
                <a:spcPts val="0"/>
              </a:spcBef>
              <a:spcAft>
                <a:spcPts val="0"/>
              </a:spcAft>
              <a:buNone/>
            </a:pPr>
            <a:r>
              <a:rPr b="1" lang="en" sz="1600">
                <a:solidFill>
                  <a:schemeClr val="dk1"/>
                </a:solidFill>
                <a:latin typeface="Avenir"/>
                <a:ea typeface="Avenir"/>
                <a:cs typeface="Avenir"/>
                <a:sym typeface="Avenir"/>
              </a:rPr>
              <a:t>Customer Homepage :</a:t>
            </a:r>
            <a:r>
              <a:rPr lang="en" sz="1600">
                <a:solidFill>
                  <a:schemeClr val="dk1"/>
                </a:solidFill>
                <a:latin typeface="Avenir"/>
                <a:ea typeface="Avenir"/>
                <a:cs typeface="Avenir"/>
                <a:sym typeface="Avenir"/>
              </a:rPr>
              <a:t>-</a:t>
            </a:r>
            <a:endParaRPr sz="1600">
              <a:solidFill>
                <a:schemeClr val="dk1"/>
              </a:solidFill>
              <a:latin typeface="Avenir"/>
              <a:ea typeface="Avenir"/>
              <a:cs typeface="Avenir"/>
              <a:sym typeface="Avenir"/>
            </a:endParaRPr>
          </a:p>
          <a:p>
            <a:pPr indent="0" lvl="0" marL="0" rtl="0" algn="l">
              <a:spcBef>
                <a:spcPts val="0"/>
              </a:spcBef>
              <a:spcAft>
                <a:spcPts val="0"/>
              </a:spcAft>
              <a:buNone/>
            </a:pPr>
            <a:r>
              <a:t/>
            </a:r>
            <a:endParaRPr sz="1500">
              <a:solidFill>
                <a:schemeClr val="dk1"/>
              </a:solidFill>
              <a:latin typeface="Avenir"/>
              <a:ea typeface="Avenir"/>
              <a:cs typeface="Avenir"/>
              <a:sym typeface="Avenir"/>
            </a:endParaRPr>
          </a:p>
          <a:p>
            <a:pPr indent="-323850" lvl="0" marL="457200" rtl="0" algn="l">
              <a:spcBef>
                <a:spcPts val="0"/>
              </a:spcBef>
              <a:spcAft>
                <a:spcPts val="0"/>
              </a:spcAft>
              <a:buClr>
                <a:schemeClr val="dk1"/>
              </a:buClr>
              <a:buSzPts val="1500"/>
              <a:buFont typeface="Noto Sans Symbols"/>
              <a:buChar char="⮚"/>
            </a:pPr>
            <a:r>
              <a:rPr lang="en" sz="1500">
                <a:solidFill>
                  <a:schemeClr val="dk1"/>
                </a:solidFill>
                <a:latin typeface="Avenir"/>
                <a:ea typeface="Avenir"/>
                <a:cs typeface="Avenir"/>
                <a:sym typeface="Avenir"/>
              </a:rPr>
              <a:t>The homepage is customized based on the customer's city, displaying only the restaurants and food items relevant to that specific location. This ensures a tailored experience for each customer.</a:t>
            </a:r>
            <a:endParaRPr sz="1500">
              <a:solidFill>
                <a:schemeClr val="dk1"/>
              </a:solidFill>
              <a:latin typeface="Avenir"/>
              <a:ea typeface="Avenir"/>
              <a:cs typeface="Avenir"/>
              <a:sym typeface="Avenir"/>
            </a:endParaRPr>
          </a:p>
        </p:txBody>
      </p:sp>
      <p:pic>
        <p:nvPicPr>
          <p:cNvPr id="93" name="Google Shape;93;p17"/>
          <p:cNvPicPr preferRelativeResize="0"/>
          <p:nvPr/>
        </p:nvPicPr>
        <p:blipFill>
          <a:blip r:embed="rId3">
            <a:alphaModFix/>
          </a:blip>
          <a:stretch>
            <a:fillRect/>
          </a:stretch>
        </p:blipFill>
        <p:spPr>
          <a:xfrm>
            <a:off x="233494" y="2299550"/>
            <a:ext cx="4302240" cy="2134075"/>
          </a:xfrm>
          <a:prstGeom prst="rect">
            <a:avLst/>
          </a:prstGeom>
          <a:noFill/>
          <a:ln>
            <a:noFill/>
          </a:ln>
        </p:spPr>
      </p:pic>
      <p:pic>
        <p:nvPicPr>
          <p:cNvPr id="94" name="Google Shape;94;p17"/>
          <p:cNvPicPr preferRelativeResize="0"/>
          <p:nvPr/>
        </p:nvPicPr>
        <p:blipFill>
          <a:blip r:embed="rId4">
            <a:alphaModFix/>
          </a:blip>
          <a:stretch>
            <a:fillRect/>
          </a:stretch>
        </p:blipFill>
        <p:spPr>
          <a:xfrm>
            <a:off x="4535735" y="2286475"/>
            <a:ext cx="4302242" cy="216023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pic>
        <p:nvPicPr>
          <p:cNvPr id="99" name="Google Shape;99;p18"/>
          <p:cNvPicPr preferRelativeResize="0"/>
          <p:nvPr/>
        </p:nvPicPr>
        <p:blipFill>
          <a:blip r:embed="rId3">
            <a:alphaModFix/>
          </a:blip>
          <a:stretch>
            <a:fillRect/>
          </a:stretch>
        </p:blipFill>
        <p:spPr>
          <a:xfrm>
            <a:off x="2164138" y="2060375"/>
            <a:ext cx="4815733" cy="2419351"/>
          </a:xfrm>
          <a:prstGeom prst="rect">
            <a:avLst/>
          </a:prstGeom>
          <a:noFill/>
          <a:ln>
            <a:noFill/>
          </a:ln>
        </p:spPr>
      </p:pic>
      <p:sp>
        <p:nvSpPr>
          <p:cNvPr id="100" name="Google Shape;100;p18"/>
          <p:cNvSpPr txBox="1"/>
          <p:nvPr/>
        </p:nvSpPr>
        <p:spPr>
          <a:xfrm>
            <a:off x="698700" y="692675"/>
            <a:ext cx="7746600" cy="1139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chemeClr val="dk1"/>
                </a:solidFill>
                <a:latin typeface="Avenir"/>
                <a:ea typeface="Avenir"/>
                <a:cs typeface="Avenir"/>
                <a:sym typeface="Avenir"/>
              </a:rPr>
              <a:t>Show all Feature :-</a:t>
            </a:r>
            <a:endParaRPr b="1" sz="1600">
              <a:solidFill>
                <a:schemeClr val="dk1"/>
              </a:solidFill>
              <a:latin typeface="Avenir"/>
              <a:ea typeface="Avenir"/>
              <a:cs typeface="Avenir"/>
              <a:sym typeface="Avenir"/>
            </a:endParaRPr>
          </a:p>
          <a:p>
            <a:pPr indent="0" lvl="0" marL="0" rtl="0" algn="l">
              <a:spcBef>
                <a:spcPts val="0"/>
              </a:spcBef>
              <a:spcAft>
                <a:spcPts val="0"/>
              </a:spcAft>
              <a:buNone/>
            </a:pPr>
            <a:r>
              <a:t/>
            </a:r>
            <a:endParaRPr b="1" sz="1600">
              <a:solidFill>
                <a:schemeClr val="dk1"/>
              </a:solidFill>
              <a:latin typeface="Avenir"/>
              <a:ea typeface="Avenir"/>
              <a:cs typeface="Avenir"/>
              <a:sym typeface="Avenir"/>
            </a:endParaRPr>
          </a:p>
          <a:p>
            <a:pPr indent="-247650" lvl="0" marL="254000" rtl="0" algn="l">
              <a:spcBef>
                <a:spcPts val="0"/>
              </a:spcBef>
              <a:spcAft>
                <a:spcPts val="0"/>
              </a:spcAft>
              <a:buClr>
                <a:schemeClr val="dk1"/>
              </a:buClr>
              <a:buSzPts val="1500"/>
              <a:buFont typeface="Noto Sans Symbols"/>
              <a:buChar char="⮚"/>
            </a:pPr>
            <a:r>
              <a:rPr b="1" lang="en" sz="1500">
                <a:solidFill>
                  <a:schemeClr val="dk1"/>
                </a:solidFill>
                <a:latin typeface="Avenir"/>
                <a:ea typeface="Avenir"/>
                <a:cs typeface="Avenir"/>
                <a:sym typeface="Avenir"/>
              </a:rPr>
              <a:t>To display all the restaurants and food items in the database , the “Show All” button is placed at the top of restaurants container</a:t>
            </a:r>
            <a:endParaRPr sz="15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pic>
        <p:nvPicPr>
          <p:cNvPr id="105" name="Google Shape;105;p19"/>
          <p:cNvPicPr preferRelativeResize="0"/>
          <p:nvPr/>
        </p:nvPicPr>
        <p:blipFill>
          <a:blip r:embed="rId3">
            <a:alphaModFix/>
          </a:blip>
          <a:stretch>
            <a:fillRect/>
          </a:stretch>
        </p:blipFill>
        <p:spPr>
          <a:xfrm>
            <a:off x="1887400" y="2101625"/>
            <a:ext cx="5369187" cy="2653800"/>
          </a:xfrm>
          <a:prstGeom prst="rect">
            <a:avLst/>
          </a:prstGeom>
          <a:noFill/>
          <a:ln>
            <a:noFill/>
          </a:ln>
        </p:spPr>
      </p:pic>
      <p:sp>
        <p:nvSpPr>
          <p:cNvPr id="106" name="Google Shape;106;p19"/>
          <p:cNvSpPr txBox="1"/>
          <p:nvPr/>
        </p:nvSpPr>
        <p:spPr>
          <a:xfrm>
            <a:off x="706188" y="709775"/>
            <a:ext cx="7731600" cy="1139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chemeClr val="dk1"/>
                </a:solidFill>
                <a:latin typeface="Avenir"/>
                <a:ea typeface="Avenir"/>
                <a:cs typeface="Avenir"/>
                <a:sym typeface="Avenir"/>
              </a:rPr>
              <a:t>Track Order Feature :-</a:t>
            </a:r>
            <a:endParaRPr b="1" sz="1600">
              <a:solidFill>
                <a:schemeClr val="dk1"/>
              </a:solidFill>
              <a:latin typeface="Avenir"/>
              <a:ea typeface="Avenir"/>
              <a:cs typeface="Avenir"/>
              <a:sym typeface="Avenir"/>
            </a:endParaRPr>
          </a:p>
          <a:p>
            <a:pPr indent="0" lvl="0" marL="0" rtl="0" algn="l">
              <a:spcBef>
                <a:spcPts val="0"/>
              </a:spcBef>
              <a:spcAft>
                <a:spcPts val="0"/>
              </a:spcAft>
              <a:buNone/>
            </a:pPr>
            <a:r>
              <a:t/>
            </a:r>
            <a:endParaRPr b="1" sz="1600">
              <a:solidFill>
                <a:schemeClr val="dk1"/>
              </a:solidFill>
              <a:latin typeface="Avenir"/>
              <a:ea typeface="Avenir"/>
              <a:cs typeface="Avenir"/>
              <a:sym typeface="Avenir"/>
            </a:endParaRPr>
          </a:p>
          <a:p>
            <a:pPr indent="-247650" lvl="0" marL="254000" rtl="0" algn="l">
              <a:spcBef>
                <a:spcPts val="0"/>
              </a:spcBef>
              <a:spcAft>
                <a:spcPts val="0"/>
              </a:spcAft>
              <a:buClr>
                <a:schemeClr val="dk1"/>
              </a:buClr>
              <a:buSzPts val="1500"/>
              <a:buFont typeface="Noto Sans Symbols"/>
              <a:buChar char="⮚"/>
            </a:pPr>
            <a:r>
              <a:rPr b="1" lang="en" sz="1500">
                <a:solidFill>
                  <a:schemeClr val="dk1"/>
                </a:solidFill>
                <a:latin typeface="Avenir"/>
                <a:ea typeface="Avenir"/>
                <a:cs typeface="Avenir"/>
                <a:sym typeface="Avenir"/>
              </a:rPr>
              <a:t>This feature allows customers to track their most recent order using a location-based tracking system, providing real-time updates on the order's status.</a:t>
            </a:r>
            <a:endParaRPr b="1" sz="1500">
              <a:solidFill>
                <a:schemeClr val="dk1"/>
              </a:solidFill>
              <a:latin typeface="Avenir"/>
              <a:ea typeface="Avenir"/>
              <a:cs typeface="Avenir"/>
              <a:sym typeface="Aveni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pic>
        <p:nvPicPr>
          <p:cNvPr id="111" name="Google Shape;111;p20"/>
          <p:cNvPicPr preferRelativeResize="0"/>
          <p:nvPr/>
        </p:nvPicPr>
        <p:blipFill>
          <a:blip r:embed="rId3">
            <a:alphaModFix/>
          </a:blip>
          <a:stretch>
            <a:fillRect/>
          </a:stretch>
        </p:blipFill>
        <p:spPr>
          <a:xfrm>
            <a:off x="4727841" y="2647950"/>
            <a:ext cx="3965386" cy="2082200"/>
          </a:xfrm>
          <a:prstGeom prst="rect">
            <a:avLst/>
          </a:prstGeom>
          <a:noFill/>
          <a:ln>
            <a:noFill/>
          </a:ln>
        </p:spPr>
      </p:pic>
      <p:pic>
        <p:nvPicPr>
          <p:cNvPr id="112" name="Google Shape;112;p20"/>
          <p:cNvPicPr preferRelativeResize="0"/>
          <p:nvPr/>
        </p:nvPicPr>
        <p:blipFill>
          <a:blip r:embed="rId4">
            <a:alphaModFix/>
          </a:blip>
          <a:stretch>
            <a:fillRect/>
          </a:stretch>
        </p:blipFill>
        <p:spPr>
          <a:xfrm>
            <a:off x="446850" y="418775"/>
            <a:ext cx="3965376" cy="2114590"/>
          </a:xfrm>
          <a:prstGeom prst="rect">
            <a:avLst/>
          </a:prstGeom>
          <a:noFill/>
          <a:ln>
            <a:noFill/>
          </a:ln>
        </p:spPr>
      </p:pic>
      <p:sp>
        <p:nvSpPr>
          <p:cNvPr id="113" name="Google Shape;113;p20"/>
          <p:cNvSpPr txBox="1"/>
          <p:nvPr/>
        </p:nvSpPr>
        <p:spPr>
          <a:xfrm>
            <a:off x="4727850" y="491025"/>
            <a:ext cx="3965400" cy="1970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chemeClr val="dk1"/>
                </a:solidFill>
                <a:latin typeface="Avenir"/>
                <a:ea typeface="Avenir"/>
                <a:cs typeface="Avenir"/>
                <a:sym typeface="Avenir"/>
              </a:rPr>
              <a:t>Cart :-</a:t>
            </a:r>
            <a:endParaRPr b="1" sz="1600">
              <a:solidFill>
                <a:schemeClr val="dk1"/>
              </a:solidFill>
              <a:latin typeface="Avenir"/>
              <a:ea typeface="Avenir"/>
              <a:cs typeface="Avenir"/>
              <a:sym typeface="Avenir"/>
            </a:endParaRPr>
          </a:p>
          <a:p>
            <a:pPr indent="0" lvl="0" marL="0" rtl="0" algn="l">
              <a:spcBef>
                <a:spcPts val="0"/>
              </a:spcBef>
              <a:spcAft>
                <a:spcPts val="0"/>
              </a:spcAft>
              <a:buNone/>
            </a:pPr>
            <a:r>
              <a:t/>
            </a:r>
            <a:endParaRPr b="1" sz="1600">
              <a:solidFill>
                <a:schemeClr val="dk1"/>
              </a:solidFill>
              <a:latin typeface="Avenir"/>
              <a:ea typeface="Avenir"/>
              <a:cs typeface="Avenir"/>
              <a:sym typeface="Avenir"/>
            </a:endParaRPr>
          </a:p>
          <a:p>
            <a:pPr indent="-241300" lvl="0" marL="254000" rtl="0" algn="l">
              <a:spcBef>
                <a:spcPts val="0"/>
              </a:spcBef>
              <a:spcAft>
                <a:spcPts val="0"/>
              </a:spcAft>
              <a:buClr>
                <a:schemeClr val="dk1"/>
              </a:buClr>
              <a:buSzPts val="1400"/>
              <a:buFont typeface="Noto Sans Symbols"/>
              <a:buChar char="⮚"/>
            </a:pPr>
            <a:r>
              <a:rPr b="1" lang="en">
                <a:solidFill>
                  <a:schemeClr val="dk1"/>
                </a:solidFill>
                <a:latin typeface="Avenir"/>
                <a:ea typeface="Avenir"/>
                <a:cs typeface="Avenir"/>
                <a:sym typeface="Avenir"/>
              </a:rPr>
              <a:t>Food items from the homepage can be added to the cart. Users can then click the “Make Payment” button to place their order. Note that the payment gateway is not yet integrated, allowing for direct order placement without payment.</a:t>
            </a:r>
            <a:endParaRPr sz="1300"/>
          </a:p>
        </p:txBody>
      </p:sp>
      <p:sp>
        <p:nvSpPr>
          <p:cNvPr id="114" name="Google Shape;114;p20"/>
          <p:cNvSpPr txBox="1"/>
          <p:nvPr/>
        </p:nvSpPr>
        <p:spPr>
          <a:xfrm>
            <a:off x="446825" y="3011800"/>
            <a:ext cx="3965400" cy="1354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chemeClr val="dk1"/>
                </a:solidFill>
                <a:latin typeface="Avenir"/>
                <a:ea typeface="Avenir"/>
                <a:cs typeface="Avenir"/>
                <a:sym typeface="Avenir"/>
              </a:rPr>
              <a:t>My Orders :-</a:t>
            </a:r>
            <a:endParaRPr b="1" sz="1600">
              <a:solidFill>
                <a:schemeClr val="dk1"/>
              </a:solidFill>
              <a:latin typeface="Avenir"/>
              <a:ea typeface="Avenir"/>
              <a:cs typeface="Avenir"/>
              <a:sym typeface="Avenir"/>
            </a:endParaRPr>
          </a:p>
          <a:p>
            <a:pPr indent="0" lvl="0" marL="0" rtl="0" algn="l">
              <a:spcBef>
                <a:spcPts val="0"/>
              </a:spcBef>
              <a:spcAft>
                <a:spcPts val="0"/>
              </a:spcAft>
              <a:buNone/>
            </a:pPr>
            <a:r>
              <a:t/>
            </a:r>
            <a:endParaRPr b="1" sz="1500">
              <a:solidFill>
                <a:schemeClr val="dk1"/>
              </a:solidFill>
              <a:latin typeface="Avenir"/>
              <a:ea typeface="Avenir"/>
              <a:cs typeface="Avenir"/>
              <a:sym typeface="Avenir"/>
            </a:endParaRPr>
          </a:p>
          <a:p>
            <a:pPr indent="-247650" lvl="0" marL="254000" rtl="0" algn="l">
              <a:spcBef>
                <a:spcPts val="0"/>
              </a:spcBef>
              <a:spcAft>
                <a:spcPts val="0"/>
              </a:spcAft>
              <a:buClr>
                <a:schemeClr val="dk1"/>
              </a:buClr>
              <a:buSzPts val="1500"/>
              <a:buFont typeface="Noto Sans Symbols"/>
              <a:buChar char="⮚"/>
            </a:pPr>
            <a:r>
              <a:rPr b="1" lang="en" sz="1500">
                <a:solidFill>
                  <a:schemeClr val="dk1"/>
                </a:solidFill>
                <a:latin typeface="Avenir"/>
                <a:ea typeface="Avenir"/>
                <a:cs typeface="Avenir"/>
                <a:sym typeface="Avenir"/>
              </a:rPr>
              <a:t>All food orders made by the customer are listed, including the corresponding date, time, and restaurant details.</a:t>
            </a:r>
            <a:endParaRPr b="1" sz="1500">
              <a:solidFill>
                <a:schemeClr val="dk1"/>
              </a:solidFill>
              <a:latin typeface="Avenir"/>
              <a:ea typeface="Avenir"/>
              <a:cs typeface="Avenir"/>
              <a:sym typeface="Aveni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pic>
        <p:nvPicPr>
          <p:cNvPr id="119" name="Google Shape;119;p21"/>
          <p:cNvPicPr preferRelativeResize="0"/>
          <p:nvPr/>
        </p:nvPicPr>
        <p:blipFill rotWithShape="1">
          <a:blip r:embed="rId3">
            <a:alphaModFix/>
          </a:blip>
          <a:srcRect b="0" l="0" r="0" t="0"/>
          <a:stretch/>
        </p:blipFill>
        <p:spPr>
          <a:xfrm>
            <a:off x="423450" y="374500"/>
            <a:ext cx="3967198" cy="2197251"/>
          </a:xfrm>
          <a:prstGeom prst="rect">
            <a:avLst/>
          </a:prstGeom>
          <a:noFill/>
          <a:ln>
            <a:noFill/>
          </a:ln>
        </p:spPr>
      </p:pic>
      <p:sp>
        <p:nvSpPr>
          <p:cNvPr id="120" name="Google Shape;120;p21"/>
          <p:cNvSpPr txBox="1"/>
          <p:nvPr/>
        </p:nvSpPr>
        <p:spPr>
          <a:xfrm>
            <a:off x="4835975" y="766175"/>
            <a:ext cx="3967200" cy="14292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None/>
            </a:pPr>
            <a:r>
              <a:rPr b="1" i="0" lang="en" sz="1600" u="none" cap="none" strike="noStrike">
                <a:solidFill>
                  <a:schemeClr val="dk1"/>
                </a:solidFill>
                <a:latin typeface="Avenir"/>
                <a:ea typeface="Avenir"/>
                <a:cs typeface="Avenir"/>
                <a:sym typeface="Avenir"/>
              </a:rPr>
              <a:t>Restaurant Login</a:t>
            </a:r>
            <a:r>
              <a:rPr b="1" lang="en" sz="1600">
                <a:solidFill>
                  <a:schemeClr val="dk1"/>
                </a:solidFill>
                <a:latin typeface="Avenir"/>
                <a:ea typeface="Avenir"/>
                <a:cs typeface="Avenir"/>
                <a:sym typeface="Avenir"/>
              </a:rPr>
              <a:t> :- </a:t>
            </a:r>
            <a:endParaRPr b="1" sz="1600">
              <a:solidFill>
                <a:schemeClr val="dk1"/>
              </a:solidFill>
              <a:latin typeface="Avenir"/>
              <a:ea typeface="Avenir"/>
              <a:cs typeface="Avenir"/>
              <a:sym typeface="Avenir"/>
            </a:endParaRPr>
          </a:p>
          <a:p>
            <a:pPr indent="0" lvl="0" marL="0" marR="0" rtl="0" algn="l">
              <a:lnSpc>
                <a:spcPct val="100000"/>
              </a:lnSpc>
              <a:spcBef>
                <a:spcPts val="0"/>
              </a:spcBef>
              <a:spcAft>
                <a:spcPts val="0"/>
              </a:spcAft>
              <a:buNone/>
            </a:pPr>
            <a:r>
              <a:t/>
            </a:r>
            <a:endParaRPr b="1" sz="1500">
              <a:solidFill>
                <a:schemeClr val="dk1"/>
              </a:solidFill>
              <a:latin typeface="Avenir"/>
              <a:ea typeface="Avenir"/>
              <a:cs typeface="Avenir"/>
              <a:sym typeface="Avenir"/>
            </a:endParaRPr>
          </a:p>
          <a:p>
            <a:pPr indent="-323850" lvl="0" marL="457200" rtl="0" algn="l">
              <a:lnSpc>
                <a:spcPct val="115000"/>
              </a:lnSpc>
              <a:spcBef>
                <a:spcPts val="1200"/>
              </a:spcBef>
              <a:spcAft>
                <a:spcPts val="0"/>
              </a:spcAft>
              <a:buClr>
                <a:schemeClr val="dk1"/>
              </a:buClr>
              <a:buSzPts val="1500"/>
              <a:buFont typeface="Noto Sans Symbols"/>
              <a:buChar char="⮚"/>
            </a:pPr>
            <a:r>
              <a:rPr b="1" lang="en">
                <a:solidFill>
                  <a:schemeClr val="dk1"/>
                </a:solidFill>
                <a:latin typeface="Avenir"/>
                <a:ea typeface="Avenir"/>
                <a:cs typeface="Avenir"/>
                <a:sym typeface="Avenir"/>
              </a:rPr>
              <a:t>Only users with the designation “is_restaurant == True” are permitted to log in through the restaurant login page.</a:t>
            </a:r>
            <a:endParaRPr b="0" i="0" sz="1400" u="none" cap="none" strike="noStrike">
              <a:solidFill>
                <a:schemeClr val="dk1"/>
              </a:solidFill>
              <a:latin typeface="Avenir"/>
              <a:ea typeface="Avenir"/>
              <a:cs typeface="Avenir"/>
              <a:sym typeface="Avenir"/>
            </a:endParaRPr>
          </a:p>
        </p:txBody>
      </p:sp>
      <p:pic>
        <p:nvPicPr>
          <p:cNvPr id="121" name="Google Shape;121;p21"/>
          <p:cNvPicPr preferRelativeResize="0"/>
          <p:nvPr/>
        </p:nvPicPr>
        <p:blipFill>
          <a:blip r:embed="rId4">
            <a:alphaModFix/>
          </a:blip>
          <a:stretch>
            <a:fillRect/>
          </a:stretch>
        </p:blipFill>
        <p:spPr>
          <a:xfrm>
            <a:off x="4906381" y="2547950"/>
            <a:ext cx="3826392" cy="2197249"/>
          </a:xfrm>
          <a:prstGeom prst="rect">
            <a:avLst/>
          </a:prstGeom>
          <a:noFill/>
          <a:ln>
            <a:noFill/>
          </a:ln>
        </p:spPr>
      </p:pic>
      <p:sp>
        <p:nvSpPr>
          <p:cNvPr id="122" name="Google Shape;122;p21"/>
          <p:cNvSpPr txBox="1"/>
          <p:nvPr/>
        </p:nvSpPr>
        <p:spPr>
          <a:xfrm>
            <a:off x="493800" y="2669175"/>
            <a:ext cx="3826500" cy="1954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chemeClr val="dk1"/>
                </a:solidFill>
                <a:latin typeface="Avenir"/>
                <a:ea typeface="Avenir"/>
                <a:cs typeface="Avenir"/>
                <a:sym typeface="Avenir"/>
              </a:rPr>
              <a:t>Restaurant Registration:- </a:t>
            </a:r>
            <a:endParaRPr b="1" sz="1600">
              <a:solidFill>
                <a:schemeClr val="dk1"/>
              </a:solidFill>
              <a:latin typeface="Avenir"/>
              <a:ea typeface="Avenir"/>
              <a:cs typeface="Avenir"/>
              <a:sym typeface="Avenir"/>
            </a:endParaRPr>
          </a:p>
          <a:p>
            <a:pPr indent="0" lvl="0" marL="0" rtl="0" algn="l">
              <a:spcBef>
                <a:spcPts val="0"/>
              </a:spcBef>
              <a:spcAft>
                <a:spcPts val="0"/>
              </a:spcAft>
              <a:buNone/>
            </a:pPr>
            <a:r>
              <a:t/>
            </a:r>
            <a:endParaRPr b="1" sz="1500">
              <a:solidFill>
                <a:schemeClr val="dk1"/>
              </a:solidFill>
              <a:latin typeface="Avenir"/>
              <a:ea typeface="Avenir"/>
              <a:cs typeface="Avenir"/>
              <a:sym typeface="Avenir"/>
            </a:endParaRPr>
          </a:p>
          <a:p>
            <a:pPr indent="-317500" lvl="0" marL="457200" rtl="0" algn="l">
              <a:spcBef>
                <a:spcPts val="0"/>
              </a:spcBef>
              <a:spcAft>
                <a:spcPts val="0"/>
              </a:spcAft>
              <a:buClr>
                <a:schemeClr val="dk1"/>
              </a:buClr>
              <a:buSzPts val="1400"/>
              <a:buFont typeface="Noto Sans Symbols"/>
              <a:buChar char="⮚"/>
            </a:pPr>
            <a:r>
              <a:rPr b="1" lang="en">
                <a:solidFill>
                  <a:schemeClr val="dk1"/>
                </a:solidFill>
                <a:latin typeface="Avenir"/>
                <a:ea typeface="Avenir"/>
                <a:cs typeface="Avenir"/>
                <a:sym typeface="Avenir"/>
              </a:rPr>
              <a:t>Restaurant users are stored with the additional data field “is_restaurant = True,” while all other users are marked as “False.” This distinction allows for easy segregation of restaurant users from the rest.</a:t>
            </a:r>
            <a:endParaRPr b="1">
              <a:solidFill>
                <a:schemeClr val="dk1"/>
              </a:solidFill>
              <a:latin typeface="Avenir"/>
              <a:ea typeface="Avenir"/>
              <a:cs typeface="Avenir"/>
              <a:sym typeface="Aveni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